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9" r:id="rId4"/>
    <p:sldId id="270" r:id="rId5"/>
    <p:sldId id="266" r:id="rId6"/>
    <p:sldId id="263" r:id="rId7"/>
    <p:sldId id="258" r:id="rId8"/>
    <p:sldId id="26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61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732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683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29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6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26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4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6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9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8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44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5377-672C-4332-9D05-3EA1E7E9D1CE}" type="datetimeFigureOut">
              <a:rPr lang="sk-SK" smtClean="0"/>
              <a:t>2.3.2016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2DB1-BA08-4636-BD6F-C27303D94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60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ovná spojnica 7"/>
          <p:cNvCxnSpPr/>
          <p:nvPr/>
        </p:nvCxnSpPr>
        <p:spPr>
          <a:xfrm>
            <a:off x="1375010" y="1155492"/>
            <a:ext cx="92682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1375010" y="2629930"/>
            <a:ext cx="92600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1411734" y="4195120"/>
            <a:ext cx="92974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V="1">
            <a:off x="1535994" y="5931243"/>
            <a:ext cx="9206147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652" y="2108447"/>
            <a:ext cx="1420491" cy="70110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35049" y="5409759"/>
            <a:ext cx="1556705" cy="70110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652" y="306982"/>
            <a:ext cx="1109568" cy="123759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92973" y="2827109"/>
            <a:ext cx="1238170" cy="1914975"/>
          </a:xfrm>
          <a:prstGeom prst="rect">
            <a:avLst/>
          </a:prstGeom>
        </p:spPr>
      </p:pic>
      <p:pic>
        <p:nvPicPr>
          <p:cNvPr id="15" name="Obrázok 14" descr="http://img1.liveinternet.ru/images/attach/c/11/115/458/115458835_large___kopiya__5_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8" y="1"/>
            <a:ext cx="1193456" cy="115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90" y="1471590"/>
            <a:ext cx="1194920" cy="115834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14" y="3036779"/>
            <a:ext cx="1194920" cy="115834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38" y="4849103"/>
            <a:ext cx="119492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ovná spojnica 7"/>
          <p:cNvCxnSpPr/>
          <p:nvPr/>
        </p:nvCxnSpPr>
        <p:spPr>
          <a:xfrm>
            <a:off x="1375010" y="1155492"/>
            <a:ext cx="926827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1375010" y="2629930"/>
            <a:ext cx="926003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1411734" y="4195120"/>
            <a:ext cx="929745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V="1">
            <a:off x="1535994" y="5931243"/>
            <a:ext cx="9206147" cy="762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62" y="3548888"/>
            <a:ext cx="877900" cy="129246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62" y="5349284"/>
            <a:ext cx="872938" cy="116391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561" y="1264848"/>
            <a:ext cx="724115" cy="14823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049" y="103280"/>
            <a:ext cx="1032717" cy="102176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4328" y="235085"/>
            <a:ext cx="740682" cy="120847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28" y="1713334"/>
            <a:ext cx="737680" cy="1207113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368" y="3190225"/>
            <a:ext cx="737680" cy="1207113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88" y="5066001"/>
            <a:ext cx="737680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4" y="597741"/>
            <a:ext cx="8326632" cy="122386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4" y="2126503"/>
            <a:ext cx="8326632" cy="12238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4" y="3655266"/>
            <a:ext cx="8326632" cy="12238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34" y="5093541"/>
            <a:ext cx="8326632" cy="122386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85" y="315764"/>
            <a:ext cx="1615580" cy="150584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85" y="2126502"/>
            <a:ext cx="1615580" cy="150584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316" y="3721047"/>
            <a:ext cx="1615580" cy="150584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566" y="5226890"/>
            <a:ext cx="1615580" cy="1505843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7967" y="235818"/>
            <a:ext cx="989966" cy="147536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50" y="1774747"/>
            <a:ext cx="993734" cy="1475360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50" y="3313676"/>
            <a:ext cx="993734" cy="1475360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75" y="4709591"/>
            <a:ext cx="993734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18" y="711183"/>
            <a:ext cx="8281913" cy="105413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18" y="1997058"/>
            <a:ext cx="8281913" cy="105413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43" y="3406758"/>
            <a:ext cx="8281913" cy="10541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43" y="4816458"/>
            <a:ext cx="8281913" cy="105413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280" y="573366"/>
            <a:ext cx="1339669" cy="133966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809" y="1987199"/>
            <a:ext cx="1335140" cy="134123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331" y="3338294"/>
            <a:ext cx="1335140" cy="134123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331" y="4763553"/>
            <a:ext cx="1335140" cy="134123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03" y="523809"/>
            <a:ext cx="1158340" cy="14387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28" y="2331800"/>
            <a:ext cx="1158340" cy="143878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03" y="3801184"/>
            <a:ext cx="1158340" cy="143878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28" y="5211545"/>
            <a:ext cx="115834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3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o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26" y="444750"/>
            <a:ext cx="8308745" cy="1206000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25" y="1764082"/>
            <a:ext cx="8308745" cy="1206000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24" y="3165007"/>
            <a:ext cx="8308745" cy="1206000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26" y="4702425"/>
            <a:ext cx="8308745" cy="1206000"/>
          </a:xfrm>
          <a:prstGeom prst="rect">
            <a:avLst/>
          </a:prstGeom>
        </p:spPr>
      </p:pic>
      <p:pic>
        <p:nvPicPr>
          <p:cNvPr id="41" name="Obrázo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14" y="118059"/>
            <a:ext cx="1211236" cy="1623759"/>
          </a:xfrm>
          <a:prstGeom prst="rect">
            <a:avLst/>
          </a:prstGeom>
        </p:spPr>
      </p:pic>
      <p:pic>
        <p:nvPicPr>
          <p:cNvPr id="42" name="Obrázo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493" y="1764082"/>
            <a:ext cx="1207113" cy="1627773"/>
          </a:xfrm>
          <a:prstGeom prst="rect">
            <a:avLst/>
          </a:prstGeom>
        </p:spPr>
      </p:pic>
      <p:pic>
        <p:nvPicPr>
          <p:cNvPr id="43" name="Obrázo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914" y="3348995"/>
            <a:ext cx="1207113" cy="1627773"/>
          </a:xfrm>
          <a:prstGeom prst="rect">
            <a:avLst/>
          </a:prstGeom>
        </p:spPr>
      </p:pic>
      <p:pic>
        <p:nvPicPr>
          <p:cNvPr id="44" name="Obrázok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493" y="4842627"/>
            <a:ext cx="1207113" cy="162777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8" y="90121"/>
            <a:ext cx="1079086" cy="161558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8" y="1639548"/>
            <a:ext cx="1079086" cy="161558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8" y="3200177"/>
            <a:ext cx="1079086" cy="16155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8" y="4815757"/>
            <a:ext cx="107908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93" y="402075"/>
            <a:ext cx="8925645" cy="595110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258" y="1998374"/>
            <a:ext cx="890093" cy="896190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825" y="3328488"/>
            <a:ext cx="976426" cy="1165944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5" y="269759"/>
            <a:ext cx="1277292" cy="1381898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258" y="4610155"/>
            <a:ext cx="1292767" cy="144215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606" y="189497"/>
            <a:ext cx="1152395" cy="154242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63" y="1691502"/>
            <a:ext cx="1104726" cy="134013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529" y="3192405"/>
            <a:ext cx="1103472" cy="13412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529" y="4772790"/>
            <a:ext cx="110347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90" y="128133"/>
            <a:ext cx="9918620" cy="66017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355" y="290003"/>
            <a:ext cx="1426588" cy="11705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355" y="1828765"/>
            <a:ext cx="1426588" cy="117053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355" y="3560425"/>
            <a:ext cx="1426588" cy="117053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355" y="5145146"/>
            <a:ext cx="1426588" cy="117053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4" y="128133"/>
            <a:ext cx="779834" cy="133240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4" y="1566944"/>
            <a:ext cx="780356" cy="133514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89" y="3090943"/>
            <a:ext cx="780356" cy="133514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4" y="4614942"/>
            <a:ext cx="78035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90" y="128133"/>
            <a:ext cx="9918620" cy="6601734"/>
          </a:xfrm>
          <a:prstGeom prst="rect">
            <a:avLst/>
          </a:prstGeom>
        </p:spPr>
      </p:pic>
      <p:pic>
        <p:nvPicPr>
          <p:cNvPr id="2050" name="Picture 2" descr="http://www.misskatecuttables.com/uploads/shopping_cart/8145/med_cutegreen-w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928" y="575792"/>
            <a:ext cx="1716015" cy="9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59" y="2059829"/>
            <a:ext cx="1719221" cy="97544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58" y="3678084"/>
            <a:ext cx="1719221" cy="97544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58" y="5203975"/>
            <a:ext cx="1719221" cy="9754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93" y="329857"/>
            <a:ext cx="1146147" cy="15850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6" y="1914954"/>
            <a:ext cx="1146147" cy="158509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6" y="3500051"/>
            <a:ext cx="1146147" cy="158509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36" y="5025424"/>
            <a:ext cx="114614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1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Širokouhlá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Nataša</dc:creator>
  <cp:lastModifiedBy>Nataša</cp:lastModifiedBy>
  <cp:revision>13</cp:revision>
  <dcterms:created xsi:type="dcterms:W3CDTF">2016-03-02T13:02:01Z</dcterms:created>
  <dcterms:modified xsi:type="dcterms:W3CDTF">2016-03-02T20:42:10Z</dcterms:modified>
</cp:coreProperties>
</file>