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4" r:id="rId8"/>
    <p:sldId id="277" r:id="rId9"/>
    <p:sldId id="262" r:id="rId10"/>
    <p:sldId id="264" r:id="rId11"/>
    <p:sldId id="265" r:id="rId12"/>
    <p:sldId id="266" r:id="rId13"/>
    <p:sldId id="267" r:id="rId14"/>
    <p:sldId id="271" r:id="rId15"/>
    <p:sldId id="272" r:id="rId16"/>
    <p:sldId id="273" r:id="rId17"/>
    <p:sldId id="275" r:id="rId18"/>
    <p:sldId id="276" r:id="rId19"/>
    <p:sldId id="278" r:id="rId20"/>
    <p:sldId id="270" r:id="rId21"/>
    <p:sldId id="268" r:id="rId22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E0368-07FB-4F01-890D-97E53DBA7050}" type="datetimeFigureOut">
              <a:rPr lang="sk-SK" smtClean="0"/>
              <a:pPr/>
              <a:t>27. 2. 2021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9CD74-ED47-4780-92D8-653ACA1B32B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E0368-07FB-4F01-890D-97E53DBA7050}" type="datetimeFigureOut">
              <a:rPr lang="sk-SK" smtClean="0"/>
              <a:pPr/>
              <a:t>27. 2. 2021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9CD74-ED47-4780-92D8-653ACA1B32B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E0368-07FB-4F01-890D-97E53DBA7050}" type="datetimeFigureOut">
              <a:rPr lang="sk-SK" smtClean="0"/>
              <a:pPr/>
              <a:t>27. 2. 2021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9CD74-ED47-4780-92D8-653ACA1B32B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E0368-07FB-4F01-890D-97E53DBA7050}" type="datetimeFigureOut">
              <a:rPr lang="sk-SK" smtClean="0"/>
              <a:pPr/>
              <a:t>27. 2. 2021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9CD74-ED47-4780-92D8-653ACA1B32B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E0368-07FB-4F01-890D-97E53DBA7050}" type="datetimeFigureOut">
              <a:rPr lang="sk-SK" smtClean="0"/>
              <a:pPr/>
              <a:t>27. 2. 2021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9CD74-ED47-4780-92D8-653ACA1B32B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E0368-07FB-4F01-890D-97E53DBA7050}" type="datetimeFigureOut">
              <a:rPr lang="sk-SK" smtClean="0"/>
              <a:pPr/>
              <a:t>27. 2. 2021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9CD74-ED47-4780-92D8-653ACA1B32B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E0368-07FB-4F01-890D-97E53DBA7050}" type="datetimeFigureOut">
              <a:rPr lang="sk-SK" smtClean="0"/>
              <a:pPr/>
              <a:t>27. 2. 2021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9CD74-ED47-4780-92D8-653ACA1B32B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E0368-07FB-4F01-890D-97E53DBA7050}" type="datetimeFigureOut">
              <a:rPr lang="sk-SK" smtClean="0"/>
              <a:pPr/>
              <a:t>27. 2. 2021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9CD74-ED47-4780-92D8-653ACA1B32B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E0368-07FB-4F01-890D-97E53DBA7050}" type="datetimeFigureOut">
              <a:rPr lang="sk-SK" smtClean="0"/>
              <a:pPr/>
              <a:t>27. 2. 2021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9CD74-ED47-4780-92D8-653ACA1B32B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E0368-07FB-4F01-890D-97E53DBA7050}" type="datetimeFigureOut">
              <a:rPr lang="sk-SK" smtClean="0"/>
              <a:pPr/>
              <a:t>27. 2. 2021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9CD74-ED47-4780-92D8-653ACA1B32B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E0368-07FB-4F01-890D-97E53DBA7050}" type="datetimeFigureOut">
              <a:rPr lang="sk-SK" smtClean="0"/>
              <a:pPr/>
              <a:t>27. 2. 2021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9CD74-ED47-4780-92D8-653ACA1B32B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DE0368-07FB-4F01-890D-97E53DBA7050}" type="datetimeFigureOut">
              <a:rPr lang="sk-SK" smtClean="0"/>
              <a:pPr/>
              <a:t>27. 2. 2021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69CD74-ED47-4780-92D8-653ACA1B32B9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5000" r="-3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0" y="333375"/>
            <a:ext cx="6265863" cy="1727200"/>
          </a:xfrm>
        </p:spPr>
        <p:txBody>
          <a:bodyPr/>
          <a:lstStyle/>
          <a:p>
            <a:r>
              <a:rPr lang="sk-SK" sz="4800" b="1" dirty="0" smtClean="0">
                <a:latin typeface="Harrington" pitchFamily="82" charset="0"/>
              </a:rPr>
              <a:t>Hráme sa so slovami</a:t>
            </a:r>
            <a:r>
              <a:rPr lang="sk-SK" b="1" dirty="0" smtClean="0"/>
              <a:t/>
            </a:r>
            <a:br>
              <a:rPr lang="sk-SK" b="1" dirty="0" smtClean="0"/>
            </a:br>
            <a:r>
              <a:rPr lang="sk-SK" b="1" dirty="0" smtClean="0"/>
              <a:t>ANTONYMÁ</a:t>
            </a:r>
            <a:endParaRPr lang="sk-SK" b="1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sk-SK" dirty="0" smtClean="0"/>
              <a:t>VPREDU                                    VZADU</a:t>
            </a:r>
            <a:endParaRPr lang="sk-SK" dirty="0"/>
          </a:p>
        </p:txBody>
      </p:sp>
      <p:pic>
        <p:nvPicPr>
          <p:cNvPr id="3" name="Obrázok 2" descr="delante atrá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700808"/>
            <a:ext cx="8280920" cy="4943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sk-SK" dirty="0" smtClean="0"/>
              <a:t>TVRDÉ                                        MÄKKÉ</a:t>
            </a:r>
            <a:endParaRPr lang="sk-SK" dirty="0"/>
          </a:p>
        </p:txBody>
      </p:sp>
      <p:pic>
        <p:nvPicPr>
          <p:cNvPr id="3" name="Obrázok 2" descr="duro blando1 Kopie.jpg"/>
          <p:cNvPicPr>
            <a:picLocks noChangeAspect="1"/>
          </p:cNvPicPr>
          <p:nvPr/>
        </p:nvPicPr>
        <p:blipFill>
          <a:blip r:embed="rId2" cstate="print"/>
          <a:srcRect t="17511" b="16052"/>
          <a:stretch>
            <a:fillRect/>
          </a:stretch>
        </p:blipFill>
        <p:spPr>
          <a:xfrm>
            <a:off x="467544" y="1946952"/>
            <a:ext cx="8208912" cy="465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k-SK" dirty="0" smtClean="0"/>
              <a:t>TUČNÝ                                      CHUDÝ</a:t>
            </a:r>
            <a:endParaRPr lang="sk-SK" dirty="0"/>
          </a:p>
        </p:txBody>
      </p:sp>
      <p:pic>
        <p:nvPicPr>
          <p:cNvPr id="3" name="Obrázok 2" descr="gordo flac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628800"/>
            <a:ext cx="8496944" cy="5040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k-SK" dirty="0" smtClean="0"/>
              <a:t>MALÝ                                         VEĽKÝ</a:t>
            </a:r>
            <a:endParaRPr lang="sk-SK" dirty="0"/>
          </a:p>
        </p:txBody>
      </p:sp>
      <p:pic>
        <p:nvPicPr>
          <p:cNvPr id="3" name="Obrázok 2" descr="grande chico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628800"/>
            <a:ext cx="8352928" cy="50547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sk-SK" dirty="0" smtClean="0"/>
              <a:t>MOKRÉ                                      SUCHÉ</a:t>
            </a:r>
            <a:endParaRPr lang="sk-SK" dirty="0"/>
          </a:p>
        </p:txBody>
      </p:sp>
      <p:pic>
        <p:nvPicPr>
          <p:cNvPr id="3" name="Obrázok 2" descr="mojado seco2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484784"/>
            <a:ext cx="8424936" cy="50996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k-SK" dirty="0" smtClean="0"/>
              <a:t>MÁLO                                           VEĽA</a:t>
            </a:r>
            <a:endParaRPr lang="sk-SK" dirty="0"/>
          </a:p>
        </p:txBody>
      </p:sp>
      <p:pic>
        <p:nvPicPr>
          <p:cNvPr id="3" name="Obrázok 2" descr="mucho poco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484784"/>
            <a:ext cx="8208912" cy="51845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k-SK" dirty="0" smtClean="0"/>
              <a:t>SPÍ                                          NESPÍ</a:t>
            </a:r>
            <a:endParaRPr lang="sk-SK" dirty="0"/>
          </a:p>
        </p:txBody>
      </p:sp>
      <p:pic>
        <p:nvPicPr>
          <p:cNvPr id="3" name="Obrázok 2" descr="oscuro luz (1).jpg"/>
          <p:cNvPicPr>
            <a:picLocks noChangeAspect="1"/>
          </p:cNvPicPr>
          <p:nvPr/>
        </p:nvPicPr>
        <p:blipFill>
          <a:blip r:embed="rId2" cstate="print"/>
          <a:srcRect l="945" t="1885" r="945" b="943"/>
          <a:stretch>
            <a:fillRect/>
          </a:stretch>
        </p:blipFill>
        <p:spPr>
          <a:xfrm>
            <a:off x="395536" y="1484784"/>
            <a:ext cx="8424936" cy="5184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k-SK" dirty="0" smtClean="0"/>
              <a:t>ĽAHKÉ                                  ŤAŽKÉ</a:t>
            </a:r>
            <a:endParaRPr lang="sk-SK" dirty="0"/>
          </a:p>
        </p:txBody>
      </p:sp>
      <p:pic>
        <p:nvPicPr>
          <p:cNvPr id="3" name="Obrázok 2" descr="pesado liviano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340768"/>
            <a:ext cx="8208912" cy="53285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sk-SK" dirty="0" smtClean="0"/>
              <a:t>SVETLO                                          TMA</a:t>
            </a:r>
            <a:endParaRPr lang="sk-SK" dirty="0"/>
          </a:p>
        </p:txBody>
      </p:sp>
      <p:pic>
        <p:nvPicPr>
          <p:cNvPr id="3" name="Obrázok 2" descr="oscuro luz1.jpg"/>
          <p:cNvPicPr>
            <a:picLocks noChangeAspect="1"/>
          </p:cNvPicPr>
          <p:nvPr/>
        </p:nvPicPr>
        <p:blipFill>
          <a:blip r:embed="rId2" cstate="print"/>
          <a:srcRect t="13133" b="11674"/>
          <a:stretch>
            <a:fillRect/>
          </a:stretch>
        </p:blipFill>
        <p:spPr>
          <a:xfrm>
            <a:off x="467544" y="1700808"/>
            <a:ext cx="8208912" cy="4968552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sk-SK" dirty="0" smtClean="0"/>
              <a:t>ÚZKE                                           ŠIROKÉ</a:t>
            </a:r>
            <a:endParaRPr lang="sk-SK" dirty="0"/>
          </a:p>
        </p:txBody>
      </p:sp>
      <p:pic>
        <p:nvPicPr>
          <p:cNvPr id="3" name="Obrázok 2" descr="usado nuevo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772816"/>
            <a:ext cx="8208912" cy="4824536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sk-SK" dirty="0" smtClean="0"/>
              <a:t>DNU                                                  VON</a:t>
            </a:r>
            <a:endParaRPr lang="sk-SK" dirty="0"/>
          </a:p>
        </p:txBody>
      </p:sp>
      <p:pic>
        <p:nvPicPr>
          <p:cNvPr id="4" name="Zástupný symbol obsahu 3" descr="adentr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3" y="1988840"/>
            <a:ext cx="4320480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ázok 4" descr="afuer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2060848"/>
            <a:ext cx="4056137" cy="4464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 descr="Digitalizar00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836712"/>
            <a:ext cx="3672408" cy="4876800"/>
          </a:xfrm>
          <a:prstGeom prst="rect">
            <a:avLst/>
          </a:prstGeom>
        </p:spPr>
      </p:pic>
      <p:pic>
        <p:nvPicPr>
          <p:cNvPr id="6" name="Obrázok 5" descr="Digitalizar0014 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842424"/>
            <a:ext cx="3816424" cy="4877941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 descr="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620688"/>
            <a:ext cx="4176464" cy="5328592"/>
          </a:xfrm>
          <a:prstGeom prst="rect">
            <a:avLst/>
          </a:prstGeom>
        </p:spPr>
      </p:pic>
      <p:pic>
        <p:nvPicPr>
          <p:cNvPr id="4" name="Obrázok 3" descr="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620688"/>
            <a:ext cx="4248472" cy="5328592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sk-SK" dirty="0" smtClean="0"/>
              <a:t>VESELÝ                                      SMUTNÝ</a:t>
            </a:r>
            <a:endParaRPr lang="sk-SK" dirty="0"/>
          </a:p>
        </p:txBody>
      </p:sp>
      <p:pic>
        <p:nvPicPr>
          <p:cNvPr id="3" name="Obrázok 2" descr="aleg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700808"/>
            <a:ext cx="4104456" cy="4876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Obrázok 3" descr="trist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1628800"/>
            <a:ext cx="4155132" cy="49685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sk-SK" dirty="0" smtClean="0"/>
              <a:t>HORE                                              DOLE</a:t>
            </a:r>
            <a:endParaRPr lang="sk-SK" dirty="0"/>
          </a:p>
        </p:txBody>
      </p:sp>
      <p:pic>
        <p:nvPicPr>
          <p:cNvPr id="3" name="Obrázok 2" descr="arrib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772816"/>
            <a:ext cx="4320480" cy="47232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Obrázok 3" descr="abaj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1772816"/>
            <a:ext cx="4139952" cy="4680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sk-SK" dirty="0" smtClean="0"/>
              <a:t>BIELE                                           ČIERNE</a:t>
            </a:r>
            <a:endParaRPr lang="sk-SK" dirty="0"/>
          </a:p>
        </p:txBody>
      </p:sp>
      <p:pic>
        <p:nvPicPr>
          <p:cNvPr id="3" name="Obrázok 2" descr="blanc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700808"/>
            <a:ext cx="4176464" cy="48672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Obrázok 3" descr="negr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1700808"/>
            <a:ext cx="4176464" cy="4896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sk-SK" dirty="0" smtClean="0"/>
              <a:t>HORÚCE                                   STUDENÉ</a:t>
            </a:r>
            <a:endParaRPr lang="sk-SK" dirty="0"/>
          </a:p>
        </p:txBody>
      </p:sp>
      <p:pic>
        <p:nvPicPr>
          <p:cNvPr id="3" name="Obrázok 2" descr="calien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628800"/>
            <a:ext cx="4104456" cy="48672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Obrázok 3" descr="fri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1628800"/>
            <a:ext cx="4032448" cy="4876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sk-SK" dirty="0" smtClean="0"/>
              <a:t>BLÍZKO                                       ĎALEKO</a:t>
            </a:r>
            <a:endParaRPr lang="sk-SK" dirty="0"/>
          </a:p>
        </p:txBody>
      </p:sp>
      <p:pic>
        <p:nvPicPr>
          <p:cNvPr id="3" name="Obrázok 2" descr="cerca.JPG"/>
          <p:cNvPicPr>
            <a:picLocks noChangeAspect="1"/>
          </p:cNvPicPr>
          <p:nvPr/>
        </p:nvPicPr>
        <p:blipFill>
          <a:blip r:embed="rId2" cstate="print"/>
          <a:srcRect l="2953" t="6644" r="2953" b="6644"/>
          <a:stretch>
            <a:fillRect/>
          </a:stretch>
        </p:blipFill>
        <p:spPr>
          <a:xfrm>
            <a:off x="323528" y="1700808"/>
            <a:ext cx="4032448" cy="4680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Obrázok 3" descr="lejos.JPG"/>
          <p:cNvPicPr>
            <a:picLocks noChangeAspect="1"/>
          </p:cNvPicPr>
          <p:nvPr/>
        </p:nvPicPr>
        <p:blipFill>
          <a:blip r:embed="rId3" cstate="print"/>
          <a:srcRect l="2219" t="7382" r="2219" b="7382"/>
          <a:stretch>
            <a:fillRect/>
          </a:stretch>
        </p:blipFill>
        <p:spPr>
          <a:xfrm>
            <a:off x="4716016" y="1700808"/>
            <a:ext cx="3960440" cy="46608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sk-SK" dirty="0" smtClean="0"/>
              <a:t>IDE                                                PADÁ</a:t>
            </a:r>
            <a:endParaRPr lang="sk-SK" dirty="0"/>
          </a:p>
        </p:txBody>
      </p:sp>
      <p:pic>
        <p:nvPicPr>
          <p:cNvPr id="3" name="Obrázok 2" descr="limpi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700808"/>
            <a:ext cx="4320480" cy="4876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Obrázok 3" descr="suci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1628800"/>
            <a:ext cx="3960440" cy="49488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sk-SK" dirty="0" smtClean="0"/>
              <a:t>ZATVORENÉ                            OTVORENÉ</a:t>
            </a:r>
            <a:endParaRPr lang="sk-SK" dirty="0"/>
          </a:p>
        </p:txBody>
      </p:sp>
      <p:pic>
        <p:nvPicPr>
          <p:cNvPr id="3" name="Obrázok 2" descr="abierto cerrado2.jpg"/>
          <p:cNvPicPr>
            <a:picLocks noChangeAspect="1"/>
          </p:cNvPicPr>
          <p:nvPr/>
        </p:nvPicPr>
        <p:blipFill>
          <a:blip r:embed="rId2" cstate="print"/>
          <a:srcRect t="8026" b="2919"/>
          <a:stretch>
            <a:fillRect/>
          </a:stretch>
        </p:blipFill>
        <p:spPr>
          <a:xfrm>
            <a:off x="395536" y="1556792"/>
            <a:ext cx="8424936" cy="51125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40</Words>
  <Application>Microsoft Office PowerPoint</Application>
  <PresentationFormat>Prezentácia na obrazovke (4:3)</PresentationFormat>
  <Paragraphs>19</Paragraphs>
  <Slides>21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21</vt:i4>
      </vt:variant>
    </vt:vector>
  </HeadingPairs>
  <TitlesOfParts>
    <vt:vector size="22" baseType="lpstr">
      <vt:lpstr>Motív Office</vt:lpstr>
      <vt:lpstr>Hráme sa so slovami ANTONYMÁ</vt:lpstr>
      <vt:lpstr>DNU                                                  VON</vt:lpstr>
      <vt:lpstr>VESELÝ                                      SMUTNÝ</vt:lpstr>
      <vt:lpstr>HORE                                              DOLE</vt:lpstr>
      <vt:lpstr>BIELE                                           ČIERNE</vt:lpstr>
      <vt:lpstr>HORÚCE                                   STUDENÉ</vt:lpstr>
      <vt:lpstr>BLÍZKO                                       ĎALEKO</vt:lpstr>
      <vt:lpstr>IDE                                                PADÁ</vt:lpstr>
      <vt:lpstr>ZATVORENÉ                            OTVORENÉ</vt:lpstr>
      <vt:lpstr>VPREDU                                    VZADU</vt:lpstr>
      <vt:lpstr>TVRDÉ                                        MÄKKÉ</vt:lpstr>
      <vt:lpstr>TUČNÝ                                      CHUDÝ</vt:lpstr>
      <vt:lpstr>MALÝ                                         VEĽKÝ</vt:lpstr>
      <vt:lpstr>MOKRÉ                                      SUCHÉ</vt:lpstr>
      <vt:lpstr>MÁLO                                           VEĽA</vt:lpstr>
      <vt:lpstr>SPÍ                                          NESPÍ</vt:lpstr>
      <vt:lpstr>ĽAHKÉ                                  ŤAŽKÉ</vt:lpstr>
      <vt:lpstr>SVETLO                                          TMA</vt:lpstr>
      <vt:lpstr>ÚZKE                                           ŠIROKÉ</vt:lpstr>
      <vt:lpstr>Snímka 20</vt:lpstr>
      <vt:lpstr>Snímka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Hráme sa so slovami ANTONYMÁ</dc:title>
  <dc:creator>prestigio</dc:creator>
  <cp:lastModifiedBy>surculus</cp:lastModifiedBy>
  <cp:revision>10</cp:revision>
  <dcterms:created xsi:type="dcterms:W3CDTF">2014-06-21T11:44:23Z</dcterms:created>
  <dcterms:modified xsi:type="dcterms:W3CDTF">2021-02-26T23:39:53Z</dcterms:modified>
</cp:coreProperties>
</file>