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57" r:id="rId5"/>
    <p:sldId id="259" r:id="rId6"/>
    <p:sldId id="260" r:id="rId7"/>
    <p:sldId id="258" r:id="rId8"/>
    <p:sldId id="265" r:id="rId9"/>
    <p:sldId id="26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9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5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727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752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8954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1781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26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3232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352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545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821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947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5073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5000"/>
                <a:lumOff val="9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89000">
              <a:schemeClr val="accent6">
                <a:lumMod val="45000"/>
                <a:lumOff val="55000"/>
                <a:alpha val="49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638B-A14F-49E6-BF97-9290DD2C7AC4}" type="datetimeFigureOut">
              <a:rPr lang="sk-SK" smtClean="0"/>
              <a:pPr/>
              <a:t>9. 2. 2021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AAA5-773D-4D0C-88D9-58935B7105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64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gif"/><Relationship Id="rId18" Type="http://schemas.openxmlformats.org/officeDocument/2006/relationships/image" Target="../media/image47.gi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gif"/><Relationship Id="rId17" Type="http://schemas.openxmlformats.org/officeDocument/2006/relationships/image" Target="../media/image46.gif"/><Relationship Id="rId2" Type="http://schemas.openxmlformats.org/officeDocument/2006/relationships/image" Target="../media/image31.jpeg"/><Relationship Id="rId16" Type="http://schemas.openxmlformats.org/officeDocument/2006/relationships/image" Target="../media/image45.gif"/><Relationship Id="rId20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5" Type="http://schemas.openxmlformats.org/officeDocument/2006/relationships/image" Target="../media/image44.gif"/><Relationship Id="rId10" Type="http://schemas.openxmlformats.org/officeDocument/2006/relationships/image" Target="../media/image39.png"/><Relationship Id="rId19" Type="http://schemas.openxmlformats.org/officeDocument/2006/relationships/image" Target="../media/image48.gif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12" Type="http://schemas.openxmlformats.org/officeDocument/2006/relationships/image" Target="../media/image60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5" Type="http://schemas.openxmlformats.org/officeDocument/2006/relationships/image" Target="../media/image53.gif"/><Relationship Id="rId10" Type="http://schemas.openxmlformats.org/officeDocument/2006/relationships/image" Target="../media/image58.gif"/><Relationship Id="rId4" Type="http://schemas.openxmlformats.org/officeDocument/2006/relationships/image" Target="../media/image52.gif"/><Relationship Id="rId9" Type="http://schemas.openxmlformats.org/officeDocument/2006/relationships/image" Target="../media/image5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gif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13" Type="http://schemas.openxmlformats.org/officeDocument/2006/relationships/image" Target="../media/image87.gif"/><Relationship Id="rId3" Type="http://schemas.openxmlformats.org/officeDocument/2006/relationships/image" Target="../media/image77.gif"/><Relationship Id="rId7" Type="http://schemas.openxmlformats.org/officeDocument/2006/relationships/image" Target="../media/image81.gif"/><Relationship Id="rId12" Type="http://schemas.openxmlformats.org/officeDocument/2006/relationships/image" Target="../media/image8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gif"/><Relationship Id="rId11" Type="http://schemas.openxmlformats.org/officeDocument/2006/relationships/image" Target="../media/image85.gif"/><Relationship Id="rId5" Type="http://schemas.openxmlformats.org/officeDocument/2006/relationships/image" Target="../media/image79.gif"/><Relationship Id="rId10" Type="http://schemas.openxmlformats.org/officeDocument/2006/relationships/image" Target="../media/image84.gif"/><Relationship Id="rId4" Type="http://schemas.openxmlformats.org/officeDocument/2006/relationships/image" Target="../media/image78.gif"/><Relationship Id="rId9" Type="http://schemas.openxmlformats.org/officeDocument/2006/relationships/image" Target="../media/image8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7744" y="136017"/>
            <a:ext cx="11795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</p:txBody>
      </p:sp>
      <p:sp>
        <p:nvSpPr>
          <p:cNvPr id="4" name="Obdĺžnik 3"/>
          <p:cNvSpPr/>
          <p:nvPr/>
        </p:nvSpPr>
        <p:spPr>
          <a:xfrm>
            <a:off x="2977782" y="2974720"/>
            <a:ext cx="66599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ŠAŠO, ŠAŠO VEĽKÝ ŠIBAL, </a:t>
            </a:r>
            <a:endParaRPr lang="sk-SK" sz="2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sk-SK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VŠADE </a:t>
            </a:r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BOL A VŠADE CHÝBAL.</a:t>
            </a:r>
          </a:p>
          <a:p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SMIECH NÁM TREBA AKO SOĽ, </a:t>
            </a:r>
            <a:endParaRPr lang="sk-SK" sz="2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sk-SK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ŠAŠO </a:t>
            </a:r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NÁM HO PRINIESOL.</a:t>
            </a:r>
          </a:p>
          <a:p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SMEJE SA NA CELÉ KOLO, </a:t>
            </a:r>
            <a:endParaRPr lang="sk-SK" sz="2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sk-SK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ABY </a:t>
            </a:r>
            <a:r>
              <a:rPr lang="sk-SK" sz="2800" dirty="0">
                <a:solidFill>
                  <a:srgbClr val="00B050"/>
                </a:solidFill>
                <a:latin typeface="Arial Black" panose="020B0A04020102020204" pitchFamily="34" charset="0"/>
              </a:rPr>
              <a:t>VŠETKÝM DOBRE BOLO.</a:t>
            </a:r>
          </a:p>
          <a:p>
            <a:r>
              <a:rPr lang="sk-SK" dirty="0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42" y="2791840"/>
            <a:ext cx="2444708" cy="295681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5992" y="2903685"/>
            <a:ext cx="3066008" cy="284497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942" y="1301318"/>
            <a:ext cx="542925" cy="4857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9890" y="1301305"/>
            <a:ext cx="542925" cy="4857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9455" y="1301305"/>
            <a:ext cx="542925" cy="4857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851" y="1291018"/>
            <a:ext cx="542925" cy="4857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1264" y="1301305"/>
            <a:ext cx="542925" cy="4857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3618" y="1301306"/>
            <a:ext cx="542925" cy="48577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6687" y="1301307"/>
            <a:ext cx="542925" cy="48577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8660" y="1301307"/>
            <a:ext cx="542925" cy="48577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81602" y="1301307"/>
            <a:ext cx="542925" cy="48577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901637" y="1301308"/>
            <a:ext cx="542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89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dwi6.free.fr/CrystalXP/%5BWIP%5D_clown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586" y="4326087"/>
            <a:ext cx="1993207" cy="25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ichholzschule.de/images/Zirk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74" y="3728504"/>
            <a:ext cx="2129391" cy="23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344521" y="137160"/>
            <a:ext cx="1124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ČOŽE TO TEN ŠAŠKO STVÁRAL, KOCKY SI NA HLAU POUKLADAL</a:t>
            </a:r>
            <a:endParaRPr lang="sk-SK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502" y="2218581"/>
            <a:ext cx="542925" cy="48577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501" y="1725039"/>
            <a:ext cx="542925" cy="48577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501" y="1231497"/>
            <a:ext cx="542925" cy="48577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501" y="726760"/>
            <a:ext cx="542925" cy="485775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500" y="2727655"/>
            <a:ext cx="542925" cy="485775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6565" y="3239395"/>
            <a:ext cx="542925" cy="485775"/>
          </a:xfrm>
          <a:prstGeom prst="rect">
            <a:avLst/>
          </a:prstGeom>
        </p:spPr>
      </p:pic>
      <p:pic>
        <p:nvPicPr>
          <p:cNvPr id="107" name="Obrázok 1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7808" y="3236061"/>
            <a:ext cx="542925" cy="485775"/>
          </a:xfrm>
          <a:prstGeom prst="rect">
            <a:avLst/>
          </a:prstGeom>
        </p:spPr>
      </p:pic>
      <p:pic>
        <p:nvPicPr>
          <p:cNvPr id="108" name="Obrázok 10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655" y="4630352"/>
            <a:ext cx="542925" cy="485775"/>
          </a:xfrm>
          <a:prstGeom prst="rect">
            <a:avLst/>
          </a:prstGeom>
        </p:spPr>
      </p:pic>
      <p:pic>
        <p:nvPicPr>
          <p:cNvPr id="109" name="Obrázok 10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9464" y="4504132"/>
            <a:ext cx="542925" cy="485775"/>
          </a:xfrm>
          <a:prstGeom prst="rect">
            <a:avLst/>
          </a:prstGeom>
        </p:spPr>
      </p:pic>
      <p:pic>
        <p:nvPicPr>
          <p:cNvPr id="110" name="Obrázok 10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1318" y="1727589"/>
            <a:ext cx="542925" cy="485775"/>
          </a:xfrm>
          <a:prstGeom prst="rect">
            <a:avLst/>
          </a:prstGeom>
        </p:spPr>
      </p:pic>
      <p:pic>
        <p:nvPicPr>
          <p:cNvPr id="111" name="Obrázok 1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000" y="3265110"/>
            <a:ext cx="542925" cy="485775"/>
          </a:xfrm>
          <a:prstGeom prst="rect">
            <a:avLst/>
          </a:prstGeom>
        </p:spPr>
      </p:pic>
      <p:pic>
        <p:nvPicPr>
          <p:cNvPr id="112" name="Obrázok 1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6499" y="715512"/>
            <a:ext cx="542925" cy="485775"/>
          </a:xfrm>
          <a:prstGeom prst="rect">
            <a:avLst/>
          </a:prstGeom>
        </p:spPr>
      </p:pic>
      <p:pic>
        <p:nvPicPr>
          <p:cNvPr id="113" name="Obrázok 1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9464" y="6010626"/>
            <a:ext cx="542925" cy="485775"/>
          </a:xfrm>
          <a:prstGeom prst="rect">
            <a:avLst/>
          </a:prstGeom>
        </p:spPr>
      </p:pic>
      <p:pic>
        <p:nvPicPr>
          <p:cNvPr id="114" name="Obrázok 1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8389" y="3775469"/>
            <a:ext cx="542925" cy="485775"/>
          </a:xfrm>
          <a:prstGeom prst="rect">
            <a:avLst/>
          </a:prstGeom>
        </p:spPr>
      </p:pic>
      <p:pic>
        <p:nvPicPr>
          <p:cNvPr id="115" name="Obrázok 1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8727" y="5334856"/>
            <a:ext cx="542925" cy="485775"/>
          </a:xfrm>
          <a:prstGeom prst="rect">
            <a:avLst/>
          </a:prstGeom>
        </p:spPr>
      </p:pic>
      <p:pic>
        <p:nvPicPr>
          <p:cNvPr id="116" name="Obrázok 1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6357" y="5876161"/>
            <a:ext cx="542925" cy="485775"/>
          </a:xfrm>
          <a:prstGeom prst="rect">
            <a:avLst/>
          </a:prstGeom>
        </p:spPr>
      </p:pic>
      <p:pic>
        <p:nvPicPr>
          <p:cNvPr id="117" name="Obrázok 1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1485" y="3928293"/>
            <a:ext cx="542925" cy="485775"/>
          </a:xfrm>
          <a:prstGeom prst="rect">
            <a:avLst/>
          </a:prstGeom>
        </p:spPr>
      </p:pic>
      <p:pic>
        <p:nvPicPr>
          <p:cNvPr id="118" name="Obrázok 1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1485" y="3427367"/>
            <a:ext cx="542925" cy="485775"/>
          </a:xfrm>
          <a:prstGeom prst="rect">
            <a:avLst/>
          </a:prstGeom>
        </p:spPr>
      </p:pic>
      <p:pic>
        <p:nvPicPr>
          <p:cNvPr id="119" name="Obrázok 1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902" y="2926441"/>
            <a:ext cx="542925" cy="485775"/>
          </a:xfrm>
          <a:prstGeom prst="rect">
            <a:avLst/>
          </a:prstGeom>
        </p:spPr>
      </p:pic>
      <p:pic>
        <p:nvPicPr>
          <p:cNvPr id="120" name="Obrázok 1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156" y="2425515"/>
            <a:ext cx="542925" cy="485775"/>
          </a:xfrm>
          <a:prstGeom prst="rect">
            <a:avLst/>
          </a:prstGeom>
        </p:spPr>
      </p:pic>
      <p:pic>
        <p:nvPicPr>
          <p:cNvPr id="121" name="Obrázok 1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155" y="1932092"/>
            <a:ext cx="542925" cy="485775"/>
          </a:xfrm>
          <a:prstGeom prst="rect">
            <a:avLst/>
          </a:prstGeom>
        </p:spPr>
      </p:pic>
      <p:pic>
        <p:nvPicPr>
          <p:cNvPr id="122" name="Obrázok 1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154" y="1423663"/>
            <a:ext cx="542925" cy="485775"/>
          </a:xfrm>
          <a:prstGeom prst="rect">
            <a:avLst/>
          </a:prstGeom>
        </p:spPr>
      </p:pic>
      <p:pic>
        <p:nvPicPr>
          <p:cNvPr id="123" name="Obrázok 1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153" y="915089"/>
            <a:ext cx="542925" cy="485775"/>
          </a:xfrm>
          <a:prstGeom prst="rect">
            <a:avLst/>
          </a:prstGeom>
        </p:spPr>
      </p:pic>
      <p:pic>
        <p:nvPicPr>
          <p:cNvPr id="124" name="Obrázok 1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29703" y="4680888"/>
            <a:ext cx="542925" cy="485775"/>
          </a:xfrm>
          <a:prstGeom prst="rect">
            <a:avLst/>
          </a:prstGeom>
        </p:spPr>
      </p:pic>
      <p:pic>
        <p:nvPicPr>
          <p:cNvPr id="125" name="Obrázok 1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95331" y="5334855"/>
            <a:ext cx="542925" cy="485775"/>
          </a:xfrm>
          <a:prstGeom prst="rect">
            <a:avLst/>
          </a:prstGeom>
        </p:spPr>
      </p:pic>
      <p:pic>
        <p:nvPicPr>
          <p:cNvPr id="126" name="Obrázok 1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5409" y="5915755"/>
            <a:ext cx="542925" cy="485775"/>
          </a:xfrm>
          <a:prstGeom prst="rect">
            <a:avLst/>
          </a:prstGeom>
        </p:spPr>
      </p:pic>
      <p:pic>
        <p:nvPicPr>
          <p:cNvPr id="127" name="Obrázok 1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8594" y="2893685"/>
            <a:ext cx="542925" cy="485775"/>
          </a:xfrm>
          <a:prstGeom prst="rect">
            <a:avLst/>
          </a:prstGeom>
        </p:spPr>
      </p:pic>
      <p:pic>
        <p:nvPicPr>
          <p:cNvPr id="128" name="Obrázok 1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47342" y="4747019"/>
            <a:ext cx="542925" cy="485775"/>
          </a:xfrm>
          <a:prstGeom prst="rect">
            <a:avLst/>
          </a:prstGeom>
        </p:spPr>
      </p:pic>
      <p:pic>
        <p:nvPicPr>
          <p:cNvPr id="129" name="Obrázok 1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150" y="3919369"/>
            <a:ext cx="542925" cy="485775"/>
          </a:xfrm>
          <a:prstGeom prst="rect">
            <a:avLst/>
          </a:prstGeom>
        </p:spPr>
      </p:pic>
      <p:pic>
        <p:nvPicPr>
          <p:cNvPr id="130" name="Obrázok 1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98789" y="5915755"/>
            <a:ext cx="542925" cy="485775"/>
          </a:xfrm>
          <a:prstGeom prst="rect">
            <a:avLst/>
          </a:prstGeom>
        </p:spPr>
      </p:pic>
      <p:pic>
        <p:nvPicPr>
          <p:cNvPr id="131" name="Obrázok 1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87647" y="4011053"/>
            <a:ext cx="542925" cy="485775"/>
          </a:xfrm>
          <a:prstGeom prst="rect">
            <a:avLst/>
          </a:prstGeom>
        </p:spPr>
      </p:pic>
      <p:pic>
        <p:nvPicPr>
          <p:cNvPr id="132" name="Obrázok 1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17885" y="3534781"/>
            <a:ext cx="542925" cy="485775"/>
          </a:xfrm>
          <a:prstGeom prst="rect">
            <a:avLst/>
          </a:prstGeom>
        </p:spPr>
      </p:pic>
      <p:pic>
        <p:nvPicPr>
          <p:cNvPr id="133" name="Obrázok 1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4151" y="912026"/>
            <a:ext cx="542925" cy="485775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149012" y="705772"/>
            <a:ext cx="3210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Usporiadaj očíslované kocky tak,</a:t>
            </a:r>
          </a:p>
          <a:p>
            <a:r>
              <a:rPr lang="sk-SK" dirty="0"/>
              <a:t>a</a:t>
            </a:r>
            <a:r>
              <a:rPr lang="sk-SK" dirty="0" smtClean="0"/>
              <a:t>by čísla nasledovali po sebe</a:t>
            </a:r>
          </a:p>
          <a:p>
            <a:r>
              <a:rPr lang="sk-SK" dirty="0"/>
              <a:t>o</a:t>
            </a:r>
            <a:r>
              <a:rPr lang="sk-SK" dirty="0" smtClean="0"/>
              <a:t>d 1 - 10</a:t>
            </a:r>
          </a:p>
          <a:p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8415114" y="697324"/>
            <a:ext cx="3210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Usporiadaj očíslované kocky tak,</a:t>
            </a:r>
          </a:p>
          <a:p>
            <a:r>
              <a:rPr lang="pl-PL" dirty="0"/>
              <a:t>aby čísla nasledovali po sebe</a:t>
            </a:r>
          </a:p>
          <a:p>
            <a:r>
              <a:rPr lang="pl-PL" dirty="0" smtClean="0"/>
              <a:t>od 10 </a:t>
            </a:r>
            <a:r>
              <a:rPr lang="pl-PL" dirty="0"/>
              <a:t>- </a:t>
            </a:r>
            <a:r>
              <a:rPr lang="pl-PL" dirty="0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2863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ssociazionelanuovavita.it/bambini_ragazzi/images/immagini/il_pagliaccio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123" y="5191659"/>
            <a:ext cx="1796787" cy="16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ld.pt/dl/thumb/ac92c2b8-f6df-400a-ab19-f796d5e9f15a/Palhacos/Palhaco%2021.png?size=xl&amp;crop=false&amp;forma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850" y="4780190"/>
            <a:ext cx="1694371" cy="20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Obrázok 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706" y="4102568"/>
            <a:ext cx="542925" cy="485775"/>
          </a:xfrm>
          <a:prstGeom prst="rect">
            <a:avLst/>
          </a:prstGeom>
        </p:spPr>
      </p:pic>
      <p:pic>
        <p:nvPicPr>
          <p:cNvPr id="71" name="Obrázok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498" y="3590222"/>
            <a:ext cx="542925" cy="485775"/>
          </a:xfrm>
          <a:prstGeom prst="rect">
            <a:avLst/>
          </a:prstGeom>
        </p:spPr>
      </p:pic>
      <p:pic>
        <p:nvPicPr>
          <p:cNvPr id="72" name="Obrázok 7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629" y="3086862"/>
            <a:ext cx="542925" cy="485775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498" y="2565530"/>
            <a:ext cx="542925" cy="485775"/>
          </a:xfrm>
          <a:prstGeom prst="rect">
            <a:avLst/>
          </a:prstGeom>
        </p:spPr>
      </p:pic>
      <p:pic>
        <p:nvPicPr>
          <p:cNvPr id="74" name="Obrázok 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7236" y="2053184"/>
            <a:ext cx="542925" cy="485775"/>
          </a:xfrm>
          <a:prstGeom prst="rect">
            <a:avLst/>
          </a:prstGeom>
        </p:spPr>
      </p:pic>
      <p:pic>
        <p:nvPicPr>
          <p:cNvPr id="75" name="Obrázok 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181" y="1544194"/>
            <a:ext cx="542925" cy="485775"/>
          </a:xfrm>
          <a:prstGeom prst="rect">
            <a:avLst/>
          </a:prstGeom>
        </p:spPr>
      </p:pic>
      <p:pic>
        <p:nvPicPr>
          <p:cNvPr id="76" name="Obrázok 7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181" y="1031848"/>
            <a:ext cx="542925" cy="485775"/>
          </a:xfrm>
          <a:prstGeom prst="rect">
            <a:avLst/>
          </a:prstGeom>
        </p:spPr>
      </p:pic>
      <p:pic>
        <p:nvPicPr>
          <p:cNvPr id="77" name="Obrázok 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173" y="527241"/>
            <a:ext cx="542925" cy="485775"/>
          </a:xfrm>
          <a:prstGeom prst="rect">
            <a:avLst/>
          </a:prstGeom>
        </p:spPr>
      </p:pic>
      <p:pic>
        <p:nvPicPr>
          <p:cNvPr id="78" name="Obrázok 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7402" y="4614914"/>
            <a:ext cx="542925" cy="485775"/>
          </a:xfrm>
          <a:prstGeom prst="rect">
            <a:avLst/>
          </a:prstGeom>
        </p:spPr>
      </p:pic>
      <p:pic>
        <p:nvPicPr>
          <p:cNvPr id="79" name="Obrázok 7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172" y="29831"/>
            <a:ext cx="542925" cy="485775"/>
          </a:xfrm>
          <a:prstGeom prst="rect">
            <a:avLst/>
          </a:prstGeom>
        </p:spPr>
      </p:pic>
      <p:pic>
        <p:nvPicPr>
          <p:cNvPr id="80" name="Obrázok 7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2" y="4695234"/>
            <a:ext cx="542925" cy="485775"/>
          </a:xfrm>
          <a:prstGeom prst="rect">
            <a:avLst/>
          </a:prstGeom>
        </p:spPr>
      </p:pic>
      <p:pic>
        <p:nvPicPr>
          <p:cNvPr id="81" name="Obrázok 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1" y="4180451"/>
            <a:ext cx="542925" cy="485775"/>
          </a:xfrm>
          <a:prstGeom prst="rect">
            <a:avLst/>
          </a:prstGeom>
        </p:spPr>
      </p:pic>
      <p:pic>
        <p:nvPicPr>
          <p:cNvPr id="82" name="Obrázok 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3609" y="3665463"/>
            <a:ext cx="542925" cy="485775"/>
          </a:xfrm>
          <a:prstGeom prst="rect">
            <a:avLst/>
          </a:prstGeom>
        </p:spPr>
      </p:pic>
      <p:pic>
        <p:nvPicPr>
          <p:cNvPr id="83" name="Obrázok 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1" y="3165081"/>
            <a:ext cx="542925" cy="485775"/>
          </a:xfrm>
          <a:prstGeom prst="rect">
            <a:avLst/>
          </a:prstGeom>
        </p:spPr>
      </p:pic>
      <p:pic>
        <p:nvPicPr>
          <p:cNvPr id="84" name="Obrázok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3609" y="2650093"/>
            <a:ext cx="542925" cy="485775"/>
          </a:xfrm>
          <a:prstGeom prst="rect">
            <a:avLst/>
          </a:prstGeom>
        </p:spPr>
      </p:pic>
      <p:pic>
        <p:nvPicPr>
          <p:cNvPr id="85" name="Obrázok 8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3609" y="2142615"/>
            <a:ext cx="542925" cy="485775"/>
          </a:xfrm>
          <a:prstGeom prst="rect">
            <a:avLst/>
          </a:prstGeom>
        </p:spPr>
      </p:pic>
      <p:pic>
        <p:nvPicPr>
          <p:cNvPr id="86" name="Obrázok 8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0" y="1627627"/>
            <a:ext cx="542925" cy="485775"/>
          </a:xfrm>
          <a:prstGeom prst="rect">
            <a:avLst/>
          </a:prstGeom>
        </p:spPr>
      </p:pic>
      <p:pic>
        <p:nvPicPr>
          <p:cNvPr id="87" name="Obrázok 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3609" y="1116207"/>
            <a:ext cx="542925" cy="485775"/>
          </a:xfrm>
          <a:prstGeom prst="rect">
            <a:avLst/>
          </a:prstGeom>
        </p:spPr>
      </p:pic>
      <p:pic>
        <p:nvPicPr>
          <p:cNvPr id="96" name="Obrázok 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0" y="604787"/>
            <a:ext cx="542925" cy="485775"/>
          </a:xfrm>
          <a:prstGeom prst="rect">
            <a:avLst/>
          </a:prstGeom>
        </p:spPr>
      </p:pic>
      <p:pic>
        <p:nvPicPr>
          <p:cNvPr id="97" name="Obrázok 9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870" y="89902"/>
            <a:ext cx="542925" cy="485775"/>
          </a:xfrm>
          <a:prstGeom prst="rect">
            <a:avLst/>
          </a:prstGeom>
        </p:spPr>
      </p:pic>
      <p:pic>
        <p:nvPicPr>
          <p:cNvPr id="98" name="Obrázok 9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32472" y="2480767"/>
            <a:ext cx="542925" cy="485775"/>
          </a:xfrm>
          <a:prstGeom prst="rect">
            <a:avLst/>
          </a:prstGeom>
        </p:spPr>
      </p:pic>
      <p:pic>
        <p:nvPicPr>
          <p:cNvPr id="99" name="Obrázok 9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817" y="4174526"/>
            <a:ext cx="542925" cy="485775"/>
          </a:xfrm>
          <a:prstGeom prst="rect">
            <a:avLst/>
          </a:prstGeom>
        </p:spPr>
      </p:pic>
      <p:pic>
        <p:nvPicPr>
          <p:cNvPr id="100" name="Obrázok 9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30726" y="5511567"/>
            <a:ext cx="542925" cy="485775"/>
          </a:xfrm>
          <a:prstGeom prst="rect">
            <a:avLst/>
          </a:prstGeom>
        </p:spPr>
      </p:pic>
      <p:pic>
        <p:nvPicPr>
          <p:cNvPr id="101" name="Obrázok 10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7178" y="4051725"/>
            <a:ext cx="542925" cy="485775"/>
          </a:xfrm>
          <a:prstGeom prst="rect">
            <a:avLst/>
          </a:prstGeom>
        </p:spPr>
      </p:pic>
      <p:pic>
        <p:nvPicPr>
          <p:cNvPr id="102" name="Obrázok 10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10139" y="5730662"/>
            <a:ext cx="542925" cy="485775"/>
          </a:xfrm>
          <a:prstGeom prst="rect">
            <a:avLst/>
          </a:prstGeom>
        </p:spPr>
      </p:pic>
      <p:pic>
        <p:nvPicPr>
          <p:cNvPr id="103" name="Obrázok 10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81602" y="1301307"/>
            <a:ext cx="542925" cy="485775"/>
          </a:xfrm>
          <a:prstGeom prst="rect">
            <a:avLst/>
          </a:prstGeom>
        </p:spPr>
      </p:pic>
      <p:pic>
        <p:nvPicPr>
          <p:cNvPr id="104" name="Obrázok 10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23609" y="4699903"/>
            <a:ext cx="542925" cy="485775"/>
          </a:xfrm>
          <a:prstGeom prst="rect">
            <a:avLst/>
          </a:prstGeom>
        </p:spPr>
      </p:pic>
      <p:pic>
        <p:nvPicPr>
          <p:cNvPr id="105" name="Obrázok 10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49024" y="2273676"/>
            <a:ext cx="542925" cy="485775"/>
          </a:xfrm>
          <a:prstGeom prst="rect">
            <a:avLst/>
          </a:prstGeom>
        </p:spPr>
      </p:pic>
      <p:pic>
        <p:nvPicPr>
          <p:cNvPr id="106" name="Obrázok 10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85875" y="3688751"/>
            <a:ext cx="542925" cy="485775"/>
          </a:xfrm>
          <a:prstGeom prst="rect">
            <a:avLst/>
          </a:prstGeom>
        </p:spPr>
      </p:pic>
      <p:pic>
        <p:nvPicPr>
          <p:cNvPr id="107" name="Obrázok 10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61175" y="376570"/>
            <a:ext cx="542925" cy="485775"/>
          </a:xfrm>
          <a:prstGeom prst="rect">
            <a:avLst/>
          </a:prstGeom>
        </p:spPr>
      </p:pic>
      <p:pic>
        <p:nvPicPr>
          <p:cNvPr id="108" name="Obrázok 1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2962" y="4285166"/>
            <a:ext cx="542925" cy="485775"/>
          </a:xfrm>
          <a:prstGeom prst="rect">
            <a:avLst/>
          </a:prstGeom>
        </p:spPr>
      </p:pic>
      <p:pic>
        <p:nvPicPr>
          <p:cNvPr id="109" name="Obrázok 10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7401" y="3579127"/>
            <a:ext cx="542925" cy="485775"/>
          </a:xfrm>
          <a:prstGeom prst="rect">
            <a:avLst/>
          </a:prstGeom>
        </p:spPr>
      </p:pic>
      <p:pic>
        <p:nvPicPr>
          <p:cNvPr id="110" name="Obrázok 10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8974" y="6018896"/>
            <a:ext cx="542925" cy="485775"/>
          </a:xfrm>
          <a:prstGeom prst="rect">
            <a:avLst/>
          </a:prstGeom>
        </p:spPr>
      </p:pic>
      <p:pic>
        <p:nvPicPr>
          <p:cNvPr id="111" name="Obrázok 1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864" y="4006338"/>
            <a:ext cx="542925" cy="485775"/>
          </a:xfrm>
          <a:prstGeom prst="rect">
            <a:avLst/>
          </a:prstGeom>
        </p:spPr>
      </p:pic>
      <p:pic>
        <p:nvPicPr>
          <p:cNvPr id="112" name="Obrázok 1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7172" y="5804818"/>
            <a:ext cx="542925" cy="485775"/>
          </a:xfrm>
          <a:prstGeom prst="rect">
            <a:avLst/>
          </a:prstGeom>
        </p:spPr>
      </p:pic>
      <p:pic>
        <p:nvPicPr>
          <p:cNvPr id="113" name="Obrázok 1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38013" y="3908350"/>
            <a:ext cx="542925" cy="485775"/>
          </a:xfrm>
          <a:prstGeom prst="rect">
            <a:avLst/>
          </a:prstGeom>
        </p:spPr>
      </p:pic>
      <p:pic>
        <p:nvPicPr>
          <p:cNvPr id="114" name="Obrázok 1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87171" y="34249"/>
            <a:ext cx="542925" cy="485775"/>
          </a:xfrm>
          <a:prstGeom prst="rect">
            <a:avLst/>
          </a:prstGeom>
        </p:spPr>
      </p:pic>
      <p:pic>
        <p:nvPicPr>
          <p:cNvPr id="115" name="Obrázok 1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077" y="2730007"/>
            <a:ext cx="542925" cy="485775"/>
          </a:xfrm>
          <a:prstGeom prst="rect">
            <a:avLst/>
          </a:prstGeom>
        </p:spPr>
      </p:pic>
      <p:pic>
        <p:nvPicPr>
          <p:cNvPr id="116" name="Obrázok 1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0472" y="5582294"/>
            <a:ext cx="542925" cy="485775"/>
          </a:xfrm>
          <a:prstGeom prst="rect">
            <a:avLst/>
          </a:prstGeom>
        </p:spPr>
      </p:pic>
      <p:pic>
        <p:nvPicPr>
          <p:cNvPr id="117" name="Obrázok 11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79871" y="2871277"/>
            <a:ext cx="542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02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md/dd571f3c31de4038d9b44600757e63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238" y="3237919"/>
            <a:ext cx="2732988" cy="31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echovka 3"/>
          <p:cNvSpPr/>
          <p:nvPr/>
        </p:nvSpPr>
        <p:spPr>
          <a:xfrm>
            <a:off x="8279027" y="5544066"/>
            <a:ext cx="650790" cy="772832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rgbClr val="7030A0"/>
                </a:solidFill>
              </a:rPr>
              <a:t>1</a:t>
            </a:r>
            <a:endParaRPr lang="sk-SK" sz="2400" b="1" dirty="0">
              <a:solidFill>
                <a:srgbClr val="7030A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727" y="4824676"/>
            <a:ext cx="719390" cy="719390"/>
          </a:xfrm>
          <a:prstGeom prst="rect">
            <a:avLst/>
          </a:prstGeom>
        </p:spPr>
      </p:pic>
      <p:sp>
        <p:nvSpPr>
          <p:cNvPr id="6" name="Plechovka 5"/>
          <p:cNvSpPr/>
          <p:nvPr/>
        </p:nvSpPr>
        <p:spPr>
          <a:xfrm>
            <a:off x="6886833" y="4628344"/>
            <a:ext cx="510746" cy="828973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9136" y="3601131"/>
            <a:ext cx="524301" cy="841321"/>
          </a:xfrm>
          <a:prstGeom prst="rect">
            <a:avLst/>
          </a:prstGeom>
        </p:spPr>
      </p:pic>
      <p:sp>
        <p:nvSpPr>
          <p:cNvPr id="13" name="Plechovka 12"/>
          <p:cNvSpPr/>
          <p:nvPr/>
        </p:nvSpPr>
        <p:spPr>
          <a:xfrm>
            <a:off x="3213741" y="3328925"/>
            <a:ext cx="774357" cy="812498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rgbClr val="7030A0"/>
                </a:solidFill>
              </a:rPr>
              <a:t>5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15" name="Plechovka 14"/>
          <p:cNvSpPr/>
          <p:nvPr/>
        </p:nvSpPr>
        <p:spPr>
          <a:xfrm>
            <a:off x="4352841" y="2298356"/>
            <a:ext cx="626076" cy="796022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8904" y="4428871"/>
            <a:ext cx="640135" cy="810838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614" y="3458008"/>
            <a:ext cx="803446" cy="798571"/>
          </a:xfrm>
          <a:prstGeom prst="rect">
            <a:avLst/>
          </a:prstGeom>
        </p:spPr>
      </p:pic>
      <p:sp>
        <p:nvSpPr>
          <p:cNvPr id="18" name="Plechovka 17"/>
          <p:cNvSpPr/>
          <p:nvPr/>
        </p:nvSpPr>
        <p:spPr>
          <a:xfrm>
            <a:off x="325614" y="2065101"/>
            <a:ext cx="543697" cy="631266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0672" y="926856"/>
            <a:ext cx="692333" cy="640135"/>
          </a:xfrm>
          <a:prstGeom prst="rect">
            <a:avLst/>
          </a:prstGeom>
        </p:spPr>
      </p:pic>
      <p:sp>
        <p:nvSpPr>
          <p:cNvPr id="22" name="Plechovka 21"/>
          <p:cNvSpPr/>
          <p:nvPr/>
        </p:nvSpPr>
        <p:spPr>
          <a:xfrm>
            <a:off x="3238200" y="368790"/>
            <a:ext cx="574116" cy="925643"/>
          </a:xfrm>
          <a:prstGeom prst="can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rgbClr val="7030A0"/>
                </a:solidFill>
              </a:rPr>
              <a:t>10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338119" y="26084"/>
            <a:ext cx="515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DOPLŇ ČÍSLA A VYZNAČ CESTU, KADIAĽ IŠIEL KLAUN</a:t>
            </a:r>
            <a:endParaRPr lang="sk-SK" b="1" dirty="0"/>
          </a:p>
        </p:txBody>
      </p:sp>
      <p:sp>
        <p:nvSpPr>
          <p:cNvPr id="24" name="Voľný tvar 23"/>
          <p:cNvSpPr/>
          <p:nvPr/>
        </p:nvSpPr>
        <p:spPr>
          <a:xfrm>
            <a:off x="6356463" y="4598636"/>
            <a:ext cx="2729872" cy="1572614"/>
          </a:xfrm>
          <a:custGeom>
            <a:avLst/>
            <a:gdLst>
              <a:gd name="connsiteX0" fmla="*/ 2729872 w 2729872"/>
              <a:gd name="connsiteY0" fmla="*/ 1316132 h 1572614"/>
              <a:gd name="connsiteX1" fmla="*/ 2622780 w 2729872"/>
              <a:gd name="connsiteY1" fmla="*/ 179310 h 1572614"/>
              <a:gd name="connsiteX2" fmla="*/ 2194413 w 2729872"/>
              <a:gd name="connsiteY2" fmla="*/ 6315 h 1572614"/>
              <a:gd name="connsiteX3" fmla="*/ 1724856 w 2729872"/>
              <a:gd name="connsiteY3" fmla="*/ 212261 h 1572614"/>
              <a:gd name="connsiteX4" fmla="*/ 1527148 w 2729872"/>
              <a:gd name="connsiteY4" fmla="*/ 797148 h 1572614"/>
              <a:gd name="connsiteX5" fmla="*/ 1247061 w 2729872"/>
              <a:gd name="connsiteY5" fmla="*/ 1431461 h 1572614"/>
              <a:gd name="connsiteX6" fmla="*/ 382088 w 2729872"/>
              <a:gd name="connsiteY6" fmla="*/ 1505602 h 1572614"/>
              <a:gd name="connsiteX7" fmla="*/ 36099 w 2729872"/>
              <a:gd name="connsiteY7" fmla="*/ 624153 h 1572614"/>
              <a:gd name="connsiteX8" fmla="*/ 27861 w 2729872"/>
              <a:gd name="connsiteY8" fmla="*/ 624153 h 15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872" h="1572614">
                <a:moveTo>
                  <a:pt x="2729872" y="1316132"/>
                </a:moveTo>
                <a:cubicBezTo>
                  <a:pt x="2720947" y="856872"/>
                  <a:pt x="2712023" y="397613"/>
                  <a:pt x="2622780" y="179310"/>
                </a:cubicBezTo>
                <a:cubicBezTo>
                  <a:pt x="2533537" y="-38993"/>
                  <a:pt x="2344067" y="823"/>
                  <a:pt x="2194413" y="6315"/>
                </a:cubicBezTo>
                <a:cubicBezTo>
                  <a:pt x="2044759" y="11807"/>
                  <a:pt x="1836067" y="80455"/>
                  <a:pt x="1724856" y="212261"/>
                </a:cubicBezTo>
                <a:cubicBezTo>
                  <a:pt x="1613645" y="344066"/>
                  <a:pt x="1606780" y="593948"/>
                  <a:pt x="1527148" y="797148"/>
                </a:cubicBezTo>
                <a:cubicBezTo>
                  <a:pt x="1447516" y="1000348"/>
                  <a:pt x="1437904" y="1313385"/>
                  <a:pt x="1247061" y="1431461"/>
                </a:cubicBezTo>
                <a:cubicBezTo>
                  <a:pt x="1056218" y="1549537"/>
                  <a:pt x="583915" y="1640153"/>
                  <a:pt x="382088" y="1505602"/>
                </a:cubicBezTo>
                <a:cubicBezTo>
                  <a:pt x="180261" y="1371051"/>
                  <a:pt x="95137" y="771061"/>
                  <a:pt x="36099" y="624153"/>
                </a:cubicBezTo>
                <a:cubicBezTo>
                  <a:pt x="-22939" y="477245"/>
                  <a:pt x="2461" y="550699"/>
                  <a:pt x="27861" y="624153"/>
                </a:cubicBez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1269" y="2696367"/>
            <a:ext cx="697865" cy="1038807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1200" y="55501"/>
            <a:ext cx="1091279" cy="95715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34554" y="1810862"/>
            <a:ext cx="390525" cy="43815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02316" y="1075358"/>
            <a:ext cx="390525" cy="438150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23229" y="1012656"/>
            <a:ext cx="390525" cy="43815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1780" y="3018844"/>
            <a:ext cx="390525" cy="43815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27340" y="5042830"/>
            <a:ext cx="390525" cy="438150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1575" y="5324991"/>
            <a:ext cx="3905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66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87610" y="2180755"/>
            <a:ext cx="1911179" cy="461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10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558" y="0"/>
            <a:ext cx="2225233" cy="2225233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1886465" y="2631723"/>
            <a:ext cx="1771135" cy="39541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138612" y="5334107"/>
            <a:ext cx="1778584" cy="3954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9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7196" y="2994680"/>
            <a:ext cx="1682740" cy="438950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1997444" y="3433630"/>
            <a:ext cx="1540475" cy="3871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7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2059460" y="3820808"/>
            <a:ext cx="1383956" cy="3843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6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2145957" y="4206034"/>
            <a:ext cx="1210962" cy="3792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dĺžnik 27"/>
          <p:cNvSpPr/>
          <p:nvPr/>
        </p:nvSpPr>
        <p:spPr>
          <a:xfrm>
            <a:off x="2215977" y="4592328"/>
            <a:ext cx="1079157" cy="34598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4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30" name="Obrázok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2554" y="4945405"/>
            <a:ext cx="1012024" cy="377985"/>
          </a:xfrm>
          <a:prstGeom prst="rect">
            <a:avLst/>
          </a:prstGeom>
        </p:spPr>
      </p:pic>
      <p:sp>
        <p:nvSpPr>
          <p:cNvPr id="31" name="Obdĺžnik 30"/>
          <p:cNvSpPr/>
          <p:nvPr/>
        </p:nvSpPr>
        <p:spPr>
          <a:xfrm>
            <a:off x="2356021" y="5323390"/>
            <a:ext cx="790833" cy="337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2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32" name="Obdĺžnik 31"/>
          <p:cNvSpPr/>
          <p:nvPr/>
        </p:nvSpPr>
        <p:spPr>
          <a:xfrm>
            <a:off x="2421924" y="5661142"/>
            <a:ext cx="642552" cy="292177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2421050" y="5624972"/>
            <a:ext cx="642552" cy="33620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1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-71013" y="15310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VLOŽ SPRÁVNU DLAŽBU,</a:t>
            </a:r>
          </a:p>
          <a:p>
            <a:r>
              <a:rPr lang="sk-SK" b="1" dirty="0" smtClean="0"/>
              <a:t>POČÍTAJ OD 10 - 1</a:t>
            </a:r>
            <a:endParaRPr lang="sk-SK" b="1" dirty="0"/>
          </a:p>
        </p:txBody>
      </p:sp>
      <p:pic>
        <p:nvPicPr>
          <p:cNvPr id="59" name="Obrázok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3063" y="3226262"/>
            <a:ext cx="1859441" cy="3127519"/>
          </a:xfrm>
          <a:prstGeom prst="rect">
            <a:avLst/>
          </a:prstGeom>
        </p:spPr>
      </p:pic>
      <p:pic>
        <p:nvPicPr>
          <p:cNvPr id="4104" name="Picture 8" descr="http://vector-magz.com/wp-content/uploads/2013/09/circus-tent-clipart1-300x23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622" y="550564"/>
            <a:ext cx="2355317" cy="18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347" y="5831313"/>
            <a:ext cx="1133475" cy="400050"/>
          </a:xfrm>
          <a:prstGeom prst="rect">
            <a:avLst/>
          </a:prstGeom>
        </p:spPr>
      </p:pic>
      <p:pic>
        <p:nvPicPr>
          <p:cNvPr id="69" name="Obrázok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649" y="5561125"/>
            <a:ext cx="1133475" cy="400050"/>
          </a:xfrm>
          <a:prstGeom prst="rect">
            <a:avLst/>
          </a:prstGeom>
        </p:spPr>
      </p:pic>
      <p:pic>
        <p:nvPicPr>
          <p:cNvPr id="70" name="Obrázok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1461" y="5492266"/>
            <a:ext cx="1133475" cy="400050"/>
          </a:xfrm>
          <a:prstGeom prst="rect">
            <a:avLst/>
          </a:prstGeom>
        </p:spPr>
      </p:pic>
      <p:pic>
        <p:nvPicPr>
          <p:cNvPr id="71" name="Obrázok 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1201" y="3410721"/>
            <a:ext cx="1133475" cy="400050"/>
          </a:xfrm>
          <a:prstGeom prst="rect">
            <a:avLst/>
          </a:prstGeom>
        </p:spPr>
      </p:pic>
      <p:pic>
        <p:nvPicPr>
          <p:cNvPr id="72" name="Obrázok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4586" y="6137765"/>
            <a:ext cx="1133475" cy="400050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542" y="4790021"/>
            <a:ext cx="1133475" cy="400050"/>
          </a:xfrm>
          <a:prstGeom prst="rect">
            <a:avLst/>
          </a:prstGeom>
        </p:spPr>
      </p:pic>
      <p:pic>
        <p:nvPicPr>
          <p:cNvPr id="74" name="Obrázok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957" y="4927950"/>
            <a:ext cx="1133475" cy="400050"/>
          </a:xfrm>
          <a:prstGeom prst="rect">
            <a:avLst/>
          </a:prstGeom>
        </p:spPr>
      </p:pic>
      <p:pic>
        <p:nvPicPr>
          <p:cNvPr id="75" name="Obrázok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745" y="6173575"/>
            <a:ext cx="1133475" cy="400050"/>
          </a:xfrm>
          <a:prstGeom prst="rect">
            <a:avLst/>
          </a:prstGeom>
        </p:spPr>
      </p:pic>
      <p:pic>
        <p:nvPicPr>
          <p:cNvPr id="76" name="Obrázok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2277" y="5671394"/>
            <a:ext cx="1133475" cy="400050"/>
          </a:xfrm>
          <a:prstGeom prst="rect">
            <a:avLst/>
          </a:prstGeom>
        </p:spPr>
      </p:pic>
      <p:pic>
        <p:nvPicPr>
          <p:cNvPr id="77" name="Obrázok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9014" y="4036846"/>
            <a:ext cx="1133475" cy="400050"/>
          </a:xfrm>
          <a:prstGeom prst="rect">
            <a:avLst/>
          </a:prstGeom>
        </p:spPr>
      </p:pic>
      <p:sp>
        <p:nvSpPr>
          <p:cNvPr id="37" name="BlokTextu 36"/>
          <p:cNvSpPr txBox="1"/>
          <p:nvPr/>
        </p:nvSpPr>
        <p:spPr>
          <a:xfrm>
            <a:off x="3752575" y="1202353"/>
            <a:ext cx="520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VYTVOR SCHODY PRE ŠAŠKA DO CIRKUSU TAK, </a:t>
            </a:r>
          </a:p>
          <a:p>
            <a:pPr algn="ctr"/>
            <a:r>
              <a:rPr lang="sk-SK" dirty="0" smtClean="0"/>
              <a:t>ABY ČÍSLA SCHODOV PO SEBE NASLEDOVALI OD 1 - 10</a:t>
            </a:r>
            <a:endParaRPr lang="sk-SK" dirty="0"/>
          </a:p>
        </p:txBody>
      </p:sp>
      <p:sp>
        <p:nvSpPr>
          <p:cNvPr id="80" name="Obdĺžnik 79"/>
          <p:cNvSpPr/>
          <p:nvPr/>
        </p:nvSpPr>
        <p:spPr>
          <a:xfrm>
            <a:off x="89959" y="4347661"/>
            <a:ext cx="1643218" cy="3954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8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81" name="Obdĺžnik 80"/>
          <p:cNvSpPr/>
          <p:nvPr/>
        </p:nvSpPr>
        <p:spPr>
          <a:xfrm>
            <a:off x="301968" y="4890156"/>
            <a:ext cx="1219200" cy="3792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5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82" name="Obdĺžnik 81"/>
          <p:cNvSpPr/>
          <p:nvPr/>
        </p:nvSpPr>
        <p:spPr>
          <a:xfrm>
            <a:off x="200296" y="5807230"/>
            <a:ext cx="971788" cy="3338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3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2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kTextu 34"/>
          <p:cNvSpPr txBox="1"/>
          <p:nvPr/>
        </p:nvSpPr>
        <p:spPr>
          <a:xfrm>
            <a:off x="3056750" y="164712"/>
            <a:ext cx="513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DOPLŇ ČÍSLA, KTORÉ NA OBLEČENÍ ŠAŠKA CHÝBAJÚ</a:t>
            </a:r>
            <a:endParaRPr lang="sk-SK" b="1" dirty="0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877" y="1175717"/>
            <a:ext cx="485775" cy="466725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830" y="5229408"/>
            <a:ext cx="485775" cy="466725"/>
          </a:xfrm>
          <a:prstGeom prst="rect">
            <a:avLst/>
          </a:prstGeom>
        </p:spPr>
      </p:pic>
      <p:pic>
        <p:nvPicPr>
          <p:cNvPr id="38" name="Obrázo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167" y="1381501"/>
            <a:ext cx="485775" cy="466725"/>
          </a:xfrm>
          <a:prstGeom prst="rect">
            <a:avLst/>
          </a:prstGeom>
        </p:spPr>
      </p:pic>
      <p:pic>
        <p:nvPicPr>
          <p:cNvPr id="39" name="Obrázok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105" y="3465572"/>
            <a:ext cx="485775" cy="466725"/>
          </a:xfrm>
          <a:prstGeom prst="rect">
            <a:avLst/>
          </a:prstGeom>
        </p:spPr>
      </p:pic>
      <p:pic>
        <p:nvPicPr>
          <p:cNvPr id="43" name="Obrázok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364" y="1214435"/>
            <a:ext cx="3077087" cy="5007484"/>
          </a:xfrm>
          <a:prstGeom prst="rect">
            <a:avLst/>
          </a:prstGeom>
        </p:spPr>
      </p:pic>
      <p:pic>
        <p:nvPicPr>
          <p:cNvPr id="44" name="Obrázok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790" y="3718177"/>
            <a:ext cx="485775" cy="466725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746" y="2258715"/>
            <a:ext cx="485775" cy="466725"/>
          </a:xfrm>
          <a:prstGeom prst="rect">
            <a:avLst/>
          </a:prstGeom>
        </p:spPr>
      </p:pic>
      <p:pic>
        <p:nvPicPr>
          <p:cNvPr id="46" name="Obrázok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985" y="2998847"/>
            <a:ext cx="485775" cy="466725"/>
          </a:xfrm>
          <a:prstGeom prst="rect">
            <a:avLst/>
          </a:prstGeom>
        </p:spPr>
      </p:pic>
      <p:pic>
        <p:nvPicPr>
          <p:cNvPr id="47" name="Obrázok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607" y="5229408"/>
            <a:ext cx="485775" cy="466725"/>
          </a:xfrm>
          <a:prstGeom prst="rect">
            <a:avLst/>
          </a:prstGeom>
        </p:spPr>
      </p:pic>
      <p:pic>
        <p:nvPicPr>
          <p:cNvPr id="48" name="Obrázo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343" y="4006781"/>
            <a:ext cx="485775" cy="466725"/>
          </a:xfrm>
          <a:prstGeom prst="rect">
            <a:avLst/>
          </a:prstGeom>
        </p:spPr>
      </p:pic>
      <p:pic>
        <p:nvPicPr>
          <p:cNvPr id="49" name="Obrázok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288" y="1381501"/>
            <a:ext cx="4857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0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5/03/31/1292624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841" y="505024"/>
            <a:ext cx="4273492" cy="62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3862529" y="3748806"/>
            <a:ext cx="741404" cy="700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179560" y="2822403"/>
            <a:ext cx="734824" cy="7007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958461" y="1883854"/>
            <a:ext cx="726355" cy="660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4715778" y="-1053"/>
            <a:ext cx="672153" cy="674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5741452" y="167744"/>
            <a:ext cx="724559" cy="7171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6739234" y="675360"/>
            <a:ext cx="735651" cy="70538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7422292" y="1804086"/>
            <a:ext cx="710618" cy="646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3657167" y="167745"/>
            <a:ext cx="728711" cy="71711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4597462" y="16774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7474885" y="18698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b="1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478" y="3862926"/>
            <a:ext cx="542925" cy="485775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309" y="1121956"/>
            <a:ext cx="466725" cy="390525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715" y="4988781"/>
            <a:ext cx="466725" cy="390525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889" y="943804"/>
            <a:ext cx="714375" cy="714375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516" y="4655342"/>
            <a:ext cx="390525" cy="41910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67177" y="2753667"/>
            <a:ext cx="390525" cy="41910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5006" y="3204925"/>
            <a:ext cx="390525" cy="419100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6689" y="1071484"/>
            <a:ext cx="390525" cy="419100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66140" y="3870863"/>
            <a:ext cx="466725" cy="390525"/>
          </a:xfrm>
          <a:prstGeom prst="rect">
            <a:avLst/>
          </a:prstGeom>
        </p:spPr>
      </p:pic>
      <p:pic>
        <p:nvPicPr>
          <p:cNvPr id="3072" name="Obrázok 307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4238" y="1924359"/>
            <a:ext cx="4667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5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410053" y="5795319"/>
            <a:ext cx="840259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1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824212" y="5774724"/>
            <a:ext cx="85055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2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5419230" y="5795319"/>
            <a:ext cx="82028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3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7843687" y="5795319"/>
            <a:ext cx="8517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4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10471810" y="5725297"/>
            <a:ext cx="8188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5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29213" y="140043"/>
            <a:ext cx="400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ZORAĎ ŠAŠOV PODĽA POČTU BALÓNOV</a:t>
            </a:r>
            <a:endParaRPr lang="sk-SK" b="1" dirty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6198" y="320165"/>
            <a:ext cx="2280102" cy="209720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57" y="1242624"/>
            <a:ext cx="2076450" cy="23907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2" y="1852364"/>
            <a:ext cx="2828925" cy="27622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475" y="140043"/>
            <a:ext cx="1524000" cy="245745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316" y="2417371"/>
            <a:ext cx="2300538" cy="27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06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410053" y="5795319"/>
            <a:ext cx="840259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1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480134" y="5799438"/>
            <a:ext cx="850557" cy="914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2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2580489" y="5791200"/>
            <a:ext cx="820282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3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3609439" y="5799438"/>
            <a:ext cx="851792" cy="914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4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672372" y="5799438"/>
            <a:ext cx="818840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5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5684159" y="5824152"/>
            <a:ext cx="812663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6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7752867" y="5824152"/>
            <a:ext cx="82707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8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6689769" y="5824152"/>
            <a:ext cx="832021" cy="914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7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8811022" y="5824152"/>
            <a:ext cx="799070" cy="914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9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9841169" y="5799438"/>
            <a:ext cx="790832" cy="9144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10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73542" y="103420"/>
            <a:ext cx="99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VYFARBI</a:t>
            </a:r>
            <a:endParaRPr lang="sk-SK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156" y="2299023"/>
            <a:ext cx="1428750" cy="11525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3" y="809625"/>
            <a:ext cx="1428750" cy="115252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8415" y="2624324"/>
            <a:ext cx="1428750" cy="1152525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21" y="3869319"/>
            <a:ext cx="1428750" cy="1152525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870" y="237048"/>
            <a:ext cx="1428750" cy="1152525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1056" y="4213365"/>
            <a:ext cx="1428750" cy="1152525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903" y="744688"/>
            <a:ext cx="1428750" cy="1152525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462" y="4022833"/>
            <a:ext cx="1428750" cy="1152525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3250" y="4468518"/>
            <a:ext cx="1428750" cy="1152525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835" y="958132"/>
            <a:ext cx="1428750" cy="1152525"/>
          </a:xfrm>
          <a:prstGeom prst="rect">
            <a:avLst/>
          </a:prstGeom>
        </p:spPr>
      </p:pic>
      <p:pic>
        <p:nvPicPr>
          <p:cNvPr id="37" name="Obrázok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174" y="917897"/>
            <a:ext cx="5000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849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152</Words>
  <Application>Microsoft Office PowerPoint</Application>
  <PresentationFormat>Vlastná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Nataša</dc:creator>
  <cp:lastModifiedBy>surculus</cp:lastModifiedBy>
  <cp:revision>53</cp:revision>
  <dcterms:created xsi:type="dcterms:W3CDTF">2015-11-23T10:46:48Z</dcterms:created>
  <dcterms:modified xsi:type="dcterms:W3CDTF">2021-02-09T09:59:59Z</dcterms:modified>
</cp:coreProperties>
</file>