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64" r:id="rId5"/>
    <p:sldId id="259" r:id="rId6"/>
    <p:sldId id="260" r:id="rId7"/>
    <p:sldId id="266" r:id="rId8"/>
  </p:sldIdLst>
  <p:sldSz cx="9144000" cy="6858000" type="screen4x3"/>
  <p:notesSz cx="6858000" cy="97107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8" autoAdjust="0"/>
  </p:normalViewPr>
  <p:slideViewPr>
    <p:cSldViewPr>
      <p:cViewPr varScale="1">
        <p:scale>
          <a:sx n="51" d="100"/>
          <a:sy n="51" d="100"/>
        </p:scale>
        <p:origin x="220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30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3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  <p:transition spd="slow" advClick="0" advTm="3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3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3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3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601DBA-5D25-4D86-97CC-C2ACE06F6066}" type="datetimeFigureOut">
              <a:rPr lang="sk-SK" smtClean="0"/>
              <a:pPr/>
              <a:t>5. 8. 2021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2DD838-23AB-42D9-AD55-D4244CAC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30000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4632" cy="1470025"/>
          </a:xfrm>
        </p:spPr>
        <p:txBody>
          <a:bodyPr/>
          <a:lstStyle/>
          <a:p>
            <a:r>
              <a:rPr lang="sk-SK" dirty="0"/>
              <a:t>Spomienky na školu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2279104"/>
          </a:xfrm>
        </p:spPr>
        <p:txBody>
          <a:bodyPr>
            <a:normAutofit/>
          </a:bodyPr>
          <a:lstStyle/>
          <a:p>
            <a:r>
              <a:rPr lang="sk-SK" b="1" dirty="0"/>
              <a:t>Predmet: Regionálna výchova</a:t>
            </a:r>
          </a:p>
          <a:p>
            <a:r>
              <a:rPr lang="sk-SK" b="1" dirty="0"/>
              <a:t>Autori: Andrej </a:t>
            </a:r>
            <a:r>
              <a:rPr lang="sk-SK" b="1" dirty="0" err="1"/>
              <a:t>Brnušák</a:t>
            </a:r>
            <a:endParaRPr lang="sk-SK" b="1" dirty="0"/>
          </a:p>
          <a:p>
            <a:r>
              <a:rPr lang="sk-SK" b="1" dirty="0"/>
              <a:t>         Marek Buš 5.A </a:t>
            </a:r>
          </a:p>
          <a:p>
            <a:r>
              <a:rPr lang="sk-SK" b="1" dirty="0"/>
              <a:t>Šk. rok: 2012/2013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419872" y="2492896"/>
            <a:ext cx="24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ZŠ s MŠ Hladovka</a:t>
            </a:r>
          </a:p>
        </p:txBody>
      </p:sp>
    </p:spTree>
    <p:extLst>
      <p:ext uri="{BB962C8B-B14F-4D97-AF65-F5344CB8AC3E}">
        <p14:creationId xmlns:p14="http://schemas.microsoft.com/office/powerpoint/2010/main" val="480093000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6120680" cy="4590509"/>
          </a:xfrm>
        </p:spPr>
      </p:pic>
      <p:sp>
        <p:nvSpPr>
          <p:cNvPr id="10" name="BlokTextu 9"/>
          <p:cNvSpPr txBox="1"/>
          <p:nvPr/>
        </p:nvSpPr>
        <p:spPr>
          <a:xfrm>
            <a:off x="714348" y="357167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chemeClr val="tx2"/>
                </a:solidFill>
              </a:rPr>
              <a:t>Táto pani nám pomohla získať informácie o škole v minulosti. Volá sa </a:t>
            </a:r>
            <a:r>
              <a:rPr lang="sk-SK" sz="2800" dirty="0">
                <a:solidFill>
                  <a:schemeClr val="tx2">
                    <a:lumMod val="50000"/>
                  </a:schemeClr>
                </a:solidFill>
              </a:rPr>
              <a:t>Margita </a:t>
            </a:r>
            <a:r>
              <a:rPr lang="sk-SK" sz="2800" dirty="0" err="1">
                <a:solidFill>
                  <a:schemeClr val="tx2">
                    <a:lumMod val="50000"/>
                  </a:schemeClr>
                </a:solidFill>
              </a:rPr>
              <a:t>Masláková</a:t>
            </a:r>
            <a:r>
              <a:rPr lang="sk-SK" sz="2800" dirty="0">
                <a:solidFill>
                  <a:schemeClr val="tx2"/>
                </a:solidFill>
              </a:rPr>
              <a:t>  a býva v Suchej Hore.</a:t>
            </a:r>
          </a:p>
        </p:txBody>
      </p:sp>
    </p:spTree>
    <p:extLst>
      <p:ext uri="{BB962C8B-B14F-4D97-AF65-F5344CB8AC3E}">
        <p14:creationId xmlns:p14="http://schemas.microsoft.com/office/powerpoint/2010/main" val="1752330679"/>
      </p:ext>
    </p:extLst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85720" y="2116872"/>
            <a:ext cx="8643998" cy="4741128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Viete, ktoré ročníky nastúpili do tejto novej budovy školy?               </a:t>
            </a:r>
            <a:r>
              <a:rPr lang="sk-SK" i="1" dirty="0"/>
              <a:t>Boli to roky: 1949, 1950, 1951 a 1952.</a:t>
            </a:r>
          </a:p>
          <a:p>
            <a:r>
              <a:rPr lang="sk-SK" dirty="0"/>
              <a:t>Pamätáte si na učiteľov?  </a:t>
            </a:r>
            <a:r>
              <a:rPr lang="sk-SK" i="1" dirty="0"/>
              <a:t>Áno. Volali sa: </a:t>
            </a:r>
            <a:r>
              <a:rPr lang="sk-SK" i="1" dirty="0" err="1"/>
              <a:t>p.uč</a:t>
            </a:r>
            <a:r>
              <a:rPr lang="sk-SK" i="1" dirty="0"/>
              <a:t>. </a:t>
            </a:r>
            <a:r>
              <a:rPr lang="sk-SK" i="1" dirty="0" err="1"/>
              <a:t>Lenčucha</a:t>
            </a:r>
            <a:r>
              <a:rPr lang="sk-SK" i="1" dirty="0"/>
              <a:t>, </a:t>
            </a:r>
            <a:r>
              <a:rPr lang="sk-SK" i="1" dirty="0" err="1"/>
              <a:t>p.uč</a:t>
            </a:r>
            <a:r>
              <a:rPr lang="sk-SK" i="1" dirty="0"/>
              <a:t>. </a:t>
            </a:r>
            <a:r>
              <a:rPr lang="sk-SK" i="1" dirty="0" err="1"/>
              <a:t>Mores</a:t>
            </a:r>
            <a:r>
              <a:rPr lang="sk-SK" i="1" dirty="0"/>
              <a:t>, </a:t>
            </a:r>
            <a:r>
              <a:rPr lang="sk-SK" i="1" dirty="0" err="1"/>
              <a:t>p.uč</a:t>
            </a:r>
            <a:r>
              <a:rPr lang="sk-SK" i="1" dirty="0"/>
              <a:t>. </a:t>
            </a:r>
            <a:r>
              <a:rPr lang="sk-SK" i="1" dirty="0" err="1"/>
              <a:t>Jurči</a:t>
            </a:r>
            <a:r>
              <a:rPr lang="sk-SK" i="1" dirty="0"/>
              <a:t>, </a:t>
            </a:r>
            <a:r>
              <a:rPr lang="sk-SK" i="1" dirty="0" err="1"/>
              <a:t>p.uč</a:t>
            </a:r>
            <a:r>
              <a:rPr lang="sk-SK" i="1" dirty="0"/>
              <a:t>. </a:t>
            </a:r>
            <a:r>
              <a:rPr lang="sk-SK" i="1" dirty="0" err="1"/>
              <a:t>Jurčiová</a:t>
            </a:r>
            <a:r>
              <a:rPr lang="sk-SK" i="1" dirty="0"/>
              <a:t>, </a:t>
            </a:r>
            <a:r>
              <a:rPr lang="sk-SK" i="1" dirty="0" err="1"/>
              <a:t>p.uč</a:t>
            </a:r>
            <a:r>
              <a:rPr lang="sk-SK" i="1" dirty="0"/>
              <a:t>. Stano, </a:t>
            </a:r>
            <a:r>
              <a:rPr lang="sk-SK" i="1" dirty="0" err="1"/>
              <a:t>p.uč</a:t>
            </a:r>
            <a:r>
              <a:rPr lang="sk-SK" b="1" i="1" dirty="0"/>
              <a:t>. </a:t>
            </a:r>
            <a:r>
              <a:rPr lang="sk-SK" i="1" dirty="0" err="1"/>
              <a:t>Purdiaková</a:t>
            </a:r>
            <a:r>
              <a:rPr lang="sk-SK" i="1" dirty="0"/>
              <a:t>, </a:t>
            </a:r>
            <a:r>
              <a:rPr lang="sk-SK" i="1" dirty="0" err="1"/>
              <a:t>p.uč</a:t>
            </a:r>
            <a:r>
              <a:rPr lang="sk-SK" i="1" dirty="0"/>
              <a:t>. </a:t>
            </a:r>
            <a:r>
              <a:rPr lang="sk-SK" i="1" dirty="0" err="1"/>
              <a:t>Lofajová</a:t>
            </a:r>
            <a:r>
              <a:rPr lang="sk-SK" i="1" dirty="0"/>
              <a:t>.</a:t>
            </a:r>
          </a:p>
          <a:p>
            <a:r>
              <a:rPr lang="sk-SK" dirty="0"/>
              <a:t>Mali ste aj krúžky?  </a:t>
            </a:r>
            <a:r>
              <a:rPr lang="sk-SK" i="1" dirty="0"/>
              <a:t>Áno. Boli to tieto krúžky: Pestovateľský, Varenie, Goralský súbor a Poľovnícky</a:t>
            </a:r>
            <a:r>
              <a:rPr lang="sk-SK" b="1" i="1" dirty="0"/>
              <a:t>.</a:t>
            </a:r>
          </a:p>
          <a:p>
            <a:r>
              <a:rPr lang="sk-SK" dirty="0"/>
              <a:t>Mali ste aj perá?  </a:t>
            </a:r>
            <a:r>
              <a:rPr lang="sk-SK" i="1" dirty="0"/>
              <a:t>Áno. Boli to atramentové perá.</a:t>
            </a:r>
          </a:p>
          <a:p>
            <a:r>
              <a:rPr lang="sk-SK" dirty="0"/>
              <a:t>Aké oblečenie ste mali? </a:t>
            </a:r>
            <a:r>
              <a:rPr lang="sk-SK" i="1" dirty="0"/>
              <a:t>Tepláky, sukňu, zásteru, chodili sme v cvičkách.</a:t>
            </a:r>
          </a:p>
          <a:p>
            <a:r>
              <a:rPr lang="sk-SK" dirty="0"/>
              <a:t>Akú ste mali desiatu? </a:t>
            </a:r>
            <a:r>
              <a:rPr lang="sk-SK" i="1" dirty="0"/>
              <a:t>Chlieb s masťou a cukrom.</a:t>
            </a:r>
          </a:p>
          <a:p>
            <a:r>
              <a:rPr lang="sk-SK" dirty="0"/>
              <a:t>Do čoho ste písali? </a:t>
            </a:r>
            <a:r>
              <a:rPr lang="sk-SK" i="1" dirty="0"/>
              <a:t>Do písanky</a:t>
            </a:r>
            <a:r>
              <a:rPr lang="sk-SK" dirty="0"/>
              <a:t>.</a:t>
            </a:r>
          </a:p>
          <a:p>
            <a:r>
              <a:rPr lang="sk-SK" dirty="0"/>
              <a:t>Aké ste mali tašky? </a:t>
            </a:r>
            <a:r>
              <a:rPr lang="sk-SK" i="1" dirty="0"/>
              <a:t>Školské aktovky.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/>
          <a:lstStyle/>
          <a:p>
            <a:r>
              <a:rPr lang="sk-SK" dirty="0"/>
              <a:t>Rozhovor</a:t>
            </a:r>
          </a:p>
        </p:txBody>
      </p:sp>
    </p:spTree>
    <p:extLst>
      <p:ext uri="{BB962C8B-B14F-4D97-AF65-F5344CB8AC3E}">
        <p14:creationId xmlns:p14="http://schemas.microsoft.com/office/powerpoint/2010/main" val="64305868"/>
      </p:ext>
    </p:extLst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928934"/>
            <a:ext cx="4860032" cy="2808312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Fotografie žiakov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11560" y="2204864"/>
            <a:ext cx="4032448" cy="658368"/>
          </a:xfrm>
        </p:spPr>
        <p:txBody>
          <a:bodyPr>
            <a:noAutofit/>
          </a:bodyPr>
          <a:lstStyle/>
          <a:p>
            <a:r>
              <a:rPr lang="sk-SK" dirty="0"/>
              <a:t>Žiaci 5.A v roku 1982/1983 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860032" y="2132856"/>
            <a:ext cx="3746158" cy="658368"/>
          </a:xfrm>
        </p:spPr>
        <p:txBody>
          <a:bodyPr>
            <a:normAutofit fontScale="92500"/>
          </a:bodyPr>
          <a:lstStyle/>
          <a:p>
            <a:r>
              <a:rPr lang="sk-SK" dirty="0"/>
              <a:t>Žiaci </a:t>
            </a:r>
            <a:r>
              <a:rPr lang="sk-SK" sz="2600" dirty="0"/>
              <a:t>6.A</a:t>
            </a:r>
            <a:r>
              <a:rPr lang="sk-SK" dirty="0"/>
              <a:t> v roku 1993/1994</a:t>
            </a:r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2857496"/>
            <a:ext cx="4152708" cy="2880320"/>
          </a:xfrm>
        </p:spPr>
      </p:pic>
    </p:spTree>
    <p:extLst>
      <p:ext uri="{BB962C8B-B14F-4D97-AF65-F5344CB8AC3E}">
        <p14:creationId xmlns:p14="http://schemas.microsoft.com/office/powerpoint/2010/main" val="3585625899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99592" y="908720"/>
            <a:ext cx="3442446" cy="658368"/>
          </a:xfrm>
        </p:spPr>
        <p:txBody>
          <a:bodyPr/>
          <a:lstStyle/>
          <a:p>
            <a:r>
              <a:rPr lang="sk-SK" dirty="0"/>
              <a:t>Žiaci 7.A rok 1994/1995</a:t>
            </a:r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2896"/>
            <a:ext cx="4151292" cy="2880320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04048" y="908720"/>
            <a:ext cx="3447288" cy="658368"/>
          </a:xfrm>
        </p:spPr>
        <p:txBody>
          <a:bodyPr/>
          <a:lstStyle/>
          <a:p>
            <a:r>
              <a:rPr lang="sk-SK" dirty="0"/>
              <a:t>Žiaci 8.A rok 1995/1996</a:t>
            </a:r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2500306"/>
            <a:ext cx="4206666" cy="2885287"/>
          </a:xfrm>
        </p:spPr>
      </p:pic>
    </p:spTree>
    <p:extLst>
      <p:ext uri="{BB962C8B-B14F-4D97-AF65-F5344CB8AC3E}">
        <p14:creationId xmlns:p14="http://schemas.microsoft.com/office/powerpoint/2010/main" val="4117641767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2357430"/>
            <a:ext cx="5256584" cy="3647212"/>
          </a:xfrm>
        </p:spPr>
      </p:pic>
      <p:sp>
        <p:nvSpPr>
          <p:cNvPr id="5" name="BlokTextu 4"/>
          <p:cNvSpPr txBox="1"/>
          <p:nvPr/>
        </p:nvSpPr>
        <p:spPr>
          <a:xfrm>
            <a:off x="2143108" y="1000108"/>
            <a:ext cx="515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solidFill>
                  <a:schemeClr val="tx2"/>
                </a:solidFill>
              </a:rPr>
              <a:t>Prijímanie z roku 1982/1983</a:t>
            </a:r>
          </a:p>
        </p:txBody>
      </p:sp>
    </p:spTree>
    <p:extLst>
      <p:ext uri="{BB962C8B-B14F-4D97-AF65-F5344CB8AC3E}">
        <p14:creationId xmlns:p14="http://schemas.microsoft.com/office/powerpoint/2010/main" val="2984935046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049217" cy="2426796"/>
          </a:xfrm>
        </p:spPr>
        <p:txBody>
          <a:bodyPr/>
          <a:lstStyle/>
          <a:p>
            <a:r>
              <a:rPr lang="sk-SK" sz="9600" dirty="0"/>
              <a:t>Ďakujeme za vašu </a:t>
            </a:r>
            <a:br>
              <a:rPr lang="sk-SK" sz="9600" dirty="0"/>
            </a:br>
            <a:r>
              <a:rPr lang="sk-SK" sz="9600" dirty="0"/>
              <a:t>pozornosť</a:t>
            </a:r>
          </a:p>
        </p:txBody>
      </p:sp>
    </p:spTree>
    <p:extLst>
      <p:ext uri="{BB962C8B-B14F-4D97-AF65-F5344CB8AC3E}">
        <p14:creationId xmlns:p14="http://schemas.microsoft.com/office/powerpoint/2010/main" val="1654329411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268</TotalTime>
  <Words>236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Book Antiqua</vt:lpstr>
      <vt:lpstr>Wingdings</vt:lpstr>
      <vt:lpstr>Viazaná kniha</vt:lpstr>
      <vt:lpstr>Spomienky na školu</vt:lpstr>
      <vt:lpstr>Prezentácia programu PowerPoint</vt:lpstr>
      <vt:lpstr>Rozhovor</vt:lpstr>
      <vt:lpstr>Fotografie žiakov</vt:lpstr>
      <vt:lpstr>Prezentácia programu PowerPoint</vt:lpstr>
      <vt:lpstr>Prezentácia programu PowerPoint</vt:lpstr>
      <vt:lpstr>Ďakujeme za vašu  pozornosť</vt:lpstr>
    </vt:vector>
  </TitlesOfParts>
  <Company>ZŠ s MŠ Hladovka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žiakov</dc:title>
  <dc:creator>PC 17</dc:creator>
  <cp:lastModifiedBy>z205</cp:lastModifiedBy>
  <cp:revision>32</cp:revision>
  <dcterms:created xsi:type="dcterms:W3CDTF">2013-01-22T10:55:54Z</dcterms:created>
  <dcterms:modified xsi:type="dcterms:W3CDTF">2021-08-05T09:34:18Z</dcterms:modified>
</cp:coreProperties>
</file>