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62" r:id="rId4"/>
    <p:sldId id="267" r:id="rId5"/>
    <p:sldId id="268" r:id="rId6"/>
    <p:sldId id="259" r:id="rId7"/>
    <p:sldId id="269" r:id="rId8"/>
    <p:sldId id="261" r:id="rId9"/>
    <p:sldId id="260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CCF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37" autoAdjust="0"/>
    <p:restoredTop sz="94660"/>
  </p:normalViewPr>
  <p:slideViewPr>
    <p:cSldViewPr>
      <p:cViewPr varScale="1">
        <p:scale>
          <a:sx n="51" d="100"/>
          <a:sy n="51" d="100"/>
        </p:scale>
        <p:origin x="232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5. 8. 2021</a:t>
            </a:fld>
            <a:endParaRPr lang="sk-SK" dirty="0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 spd="med" advClick="0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5. 8. 2021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 spd="med" advClick="0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5. 8. 2021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 spd="med" advClick="0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5. 8. 2021</a:t>
            </a:fld>
            <a:endParaRPr lang="sk-SK" dirty="0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 spd="med" advClick="0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5. 8. 2021</a:t>
            </a:fld>
            <a:endParaRPr lang="sk-SK" dirty="0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5. 8. 2021</a:t>
            </a:fld>
            <a:endParaRPr lang="sk-SK" dirty="0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 spd="med" advClick="0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5. 8. 2021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 advClick="0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5. 8. 2021</a:t>
            </a:fld>
            <a:endParaRPr lang="sk-SK" dirty="0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 spd="med" advClick="0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5. 8. 2021</a:t>
            </a:fld>
            <a:endParaRPr lang="sk-SK" dirty="0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 spd="med" advClick="0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5. 8. 2021</a:t>
            </a:fld>
            <a:endParaRPr lang="sk-SK" dirty="0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 spd="med" advClick="0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5. 8. 2021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</p:spTree>
  </p:cSld>
  <p:clrMapOvr>
    <a:masterClrMapping/>
  </p:clrMapOvr>
  <p:transition spd="med" advClick="0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5. 8. 2021</a:t>
            </a:fld>
            <a:endParaRPr lang="sk-SK" dirty="0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med" advClick="0" advTm="15000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752600"/>
          </a:xfrm>
        </p:spPr>
        <p:txBody>
          <a:bodyPr>
            <a:noAutofit/>
          </a:bodyPr>
          <a:lstStyle/>
          <a:p>
            <a:pPr algn="ctr"/>
            <a:r>
              <a:rPr lang="sk-SK" sz="5400" b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História školy ZŠ s MŠ HLADOVKA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2438400"/>
            <a:ext cx="8305800" cy="1524000"/>
          </a:xfrm>
        </p:spPr>
        <p:txBody>
          <a:bodyPr>
            <a:noAutofit/>
          </a:bodyPr>
          <a:lstStyle/>
          <a:p>
            <a:pPr algn="ctr"/>
            <a:endParaRPr lang="sk-SK" sz="3600" dirty="0"/>
          </a:p>
          <a:p>
            <a:pPr algn="ctr"/>
            <a:endParaRPr lang="sk-SK" sz="3600" dirty="0"/>
          </a:p>
          <a:p>
            <a:pPr algn="ctr"/>
            <a:r>
              <a:rPr lang="sk-SK" sz="3600" dirty="0"/>
              <a:t>Autori: Alexandra </a:t>
            </a:r>
            <a:r>
              <a:rPr lang="sk-SK" sz="3600" dirty="0" err="1"/>
              <a:t>Betušťáková</a:t>
            </a:r>
            <a:r>
              <a:rPr lang="sk-SK" sz="3600" dirty="0"/>
              <a:t> 5.B</a:t>
            </a:r>
          </a:p>
          <a:p>
            <a:pPr algn="ctr"/>
            <a:r>
              <a:rPr lang="sk-SK" sz="3600" dirty="0"/>
              <a:t>Mária </a:t>
            </a:r>
            <a:r>
              <a:rPr lang="sk-SK" sz="3600" dirty="0" err="1"/>
              <a:t>Kovaliková</a:t>
            </a:r>
            <a:r>
              <a:rPr lang="sk-SK" sz="3600" dirty="0"/>
              <a:t> 5.B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1676400" y="41148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/>
              <a:t>Táto prezentácia bola vytvorená na predmet REGIONÁLNA VÝCHOVA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1981200" y="54102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/>
              <a:t>Školský rok: 2012/2013</a:t>
            </a:r>
          </a:p>
        </p:txBody>
      </p:sp>
      <p:sp>
        <p:nvSpPr>
          <p:cNvPr id="11" name="Tlačidlo akcie: Domov 10">
            <a:hlinkClick r:id="" action="ppaction://hlinkshowjump?jump=firstslide" highlightClick="1"/>
          </p:cNvPr>
          <p:cNvSpPr/>
          <p:nvPr/>
        </p:nvSpPr>
        <p:spPr>
          <a:xfrm>
            <a:off x="304800" y="6096000"/>
            <a:ext cx="6096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 advClick="0" advTm="1500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295400"/>
          </a:xfrm>
        </p:spPr>
        <p:txBody>
          <a:bodyPr/>
          <a:lstStyle/>
          <a:p>
            <a:pPr algn="ctr"/>
            <a:r>
              <a:rPr lang="sk-SK" dirty="0"/>
              <a:t>Rozhovor  2/4</a:t>
            </a:r>
            <a:br>
              <a:rPr lang="sk-SK" dirty="0"/>
            </a:br>
            <a:r>
              <a:rPr lang="sk-SK" dirty="0"/>
              <a:t>s p. </a:t>
            </a:r>
            <a:r>
              <a:rPr lang="sk-SK" dirty="0" err="1"/>
              <a:t>Chovančákovou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dirty="0">
                <a:solidFill>
                  <a:schemeClr val="tx1"/>
                </a:solidFill>
              </a:rPr>
              <a:t>7.Mali ste triednych učiteľov? </a:t>
            </a:r>
          </a:p>
          <a:p>
            <a:pPr>
              <a:buNone/>
            </a:pPr>
            <a:r>
              <a:rPr lang="sk-SK" dirty="0">
                <a:solidFill>
                  <a:schemeClr val="tx1"/>
                </a:solidFill>
              </a:rPr>
              <a:t>   7.Áno.</a:t>
            </a:r>
          </a:p>
          <a:p>
            <a:pPr>
              <a:buNone/>
            </a:pPr>
            <a:r>
              <a:rPr lang="sk-SK" dirty="0">
                <a:solidFill>
                  <a:schemeClr val="tx1"/>
                </a:solidFill>
              </a:rPr>
              <a:t>8.Pamätáte si na ich mená?</a:t>
            </a:r>
          </a:p>
          <a:p>
            <a:pPr>
              <a:buNone/>
            </a:pPr>
            <a:r>
              <a:rPr lang="sk-SK" dirty="0">
                <a:solidFill>
                  <a:schemeClr val="tx1"/>
                </a:solidFill>
              </a:rPr>
              <a:t>   8.Áno, trocha si pamätám. V 6.B sme mali Máriu </a:t>
            </a:r>
            <a:r>
              <a:rPr lang="sk-SK" dirty="0" err="1">
                <a:solidFill>
                  <a:schemeClr val="tx1"/>
                </a:solidFill>
              </a:rPr>
              <a:t>Guttovú</a:t>
            </a:r>
            <a:r>
              <a:rPr lang="sk-SK" dirty="0">
                <a:solidFill>
                  <a:schemeClr val="tx1"/>
                </a:solidFill>
              </a:rPr>
              <a:t> a v 9.B Máriu </a:t>
            </a:r>
            <a:r>
              <a:rPr lang="sk-SK" dirty="0" err="1">
                <a:solidFill>
                  <a:schemeClr val="tx1"/>
                </a:solidFill>
              </a:rPr>
              <a:t>Florekovú</a:t>
            </a:r>
            <a:r>
              <a:rPr lang="sk-SK" dirty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sk-SK" dirty="0">
                <a:solidFill>
                  <a:schemeClr val="tx1"/>
                </a:solidFill>
              </a:rPr>
              <a:t>9.Aké ste mali predmety?</a:t>
            </a:r>
          </a:p>
          <a:p>
            <a:pPr>
              <a:buNone/>
            </a:pPr>
            <a:r>
              <a:rPr lang="sk-SK" dirty="0">
                <a:solidFill>
                  <a:schemeClr val="tx1"/>
                </a:solidFill>
              </a:rPr>
              <a:t>  9.slovenčina, matematika, výtvarná výchova, hudobná výchova, telesná výchova, dejepis, zemepis, ruský jazyk, český jazyk.</a:t>
            </a:r>
          </a:p>
          <a:p>
            <a:pPr>
              <a:buNone/>
            </a:pPr>
            <a:endParaRPr lang="sk-SK" dirty="0">
              <a:solidFill>
                <a:schemeClr val="tx1"/>
              </a:solidFill>
            </a:endParaRP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 spd="med" advClick="0" advTm="30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/>
              <a:t>Rozhovor  3/4 </a:t>
            </a:r>
            <a:br>
              <a:rPr lang="sk-SK" dirty="0"/>
            </a:br>
            <a:r>
              <a:rPr lang="sk-SK" dirty="0"/>
              <a:t>s p. </a:t>
            </a:r>
            <a:r>
              <a:rPr lang="sk-SK" dirty="0" err="1"/>
              <a:t>Chovančákovou</a:t>
            </a:r>
            <a:r>
              <a:rPr lang="sk-SK" dirty="0"/>
              <a:t>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8077200" cy="4724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k-SK" dirty="0">
                <a:solidFill>
                  <a:schemeClr val="tx1"/>
                </a:solidFill>
              </a:rPr>
              <a:t>10.Mali ste aj nejaké krúžky?</a:t>
            </a:r>
          </a:p>
          <a:p>
            <a:pPr>
              <a:buNone/>
            </a:pPr>
            <a:r>
              <a:rPr lang="sk-SK" dirty="0">
                <a:solidFill>
                  <a:schemeClr val="tx1"/>
                </a:solidFill>
              </a:rPr>
              <a:t>   10. Nie, nemali sme žiadne krúžky.</a:t>
            </a:r>
          </a:p>
          <a:p>
            <a:pPr>
              <a:buNone/>
            </a:pPr>
            <a:r>
              <a:rPr lang="sk-SK" dirty="0">
                <a:solidFill>
                  <a:schemeClr val="tx1"/>
                </a:solidFill>
              </a:rPr>
              <a:t>11.Deti s ktorých dedín chodili do tejto školy?</a:t>
            </a:r>
          </a:p>
          <a:p>
            <a:pPr>
              <a:buNone/>
            </a:pPr>
            <a:r>
              <a:rPr lang="sk-SK" dirty="0">
                <a:solidFill>
                  <a:schemeClr val="tx1"/>
                </a:solidFill>
              </a:rPr>
              <a:t>   11.Chodili tam deti zo Suchej Hory, Hladovky a z Vitanovej.</a:t>
            </a:r>
          </a:p>
          <a:p>
            <a:pPr>
              <a:buNone/>
            </a:pPr>
            <a:r>
              <a:rPr lang="sk-SK" dirty="0">
                <a:solidFill>
                  <a:schemeClr val="tx1"/>
                </a:solidFill>
              </a:rPr>
              <a:t>12.Je pravda že ste väčšinou chodili len v zime?</a:t>
            </a:r>
          </a:p>
          <a:p>
            <a:pPr>
              <a:buNone/>
            </a:pPr>
            <a:r>
              <a:rPr lang="sk-SK" dirty="0">
                <a:solidFill>
                  <a:schemeClr val="tx1"/>
                </a:solidFill>
              </a:rPr>
              <a:t>   12.Áno lebo cez leto bola </a:t>
            </a:r>
            <a:r>
              <a:rPr lang="sk-SK" dirty="0" err="1">
                <a:solidFill>
                  <a:schemeClr val="tx1"/>
                </a:solidFill>
              </a:rPr>
              <a:t>gazdovka</a:t>
            </a:r>
            <a:r>
              <a:rPr lang="sk-SK" dirty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sk-SK" dirty="0">
                <a:solidFill>
                  <a:schemeClr val="tx1"/>
                </a:solidFill>
              </a:rPr>
              <a:t>13.Chodili aj nejaké autobusy, alebo ako ste chodili do školy?</a:t>
            </a:r>
          </a:p>
          <a:p>
            <a:pPr>
              <a:buNone/>
            </a:pPr>
            <a:r>
              <a:rPr lang="sk-SK" dirty="0">
                <a:solidFill>
                  <a:schemeClr val="tx1"/>
                </a:solidFill>
              </a:rPr>
              <a:t>     13. Do školy sme chodili peši.</a:t>
            </a:r>
          </a:p>
          <a:p>
            <a:pPr>
              <a:buNone/>
            </a:pPr>
            <a:r>
              <a:rPr lang="sk-SK" dirty="0">
                <a:solidFill>
                  <a:schemeClr val="tx1"/>
                </a:solidFill>
              </a:rPr>
              <a:t>14.A dostávali ste aj fyzické tresty napr. ak ste niečo zlé urobili, alebo že ste sa nenaučili tak ste dostali bitku?</a:t>
            </a:r>
          </a:p>
          <a:p>
            <a:pPr>
              <a:buNone/>
            </a:pPr>
            <a:r>
              <a:rPr lang="sk-SK" dirty="0">
                <a:solidFill>
                  <a:schemeClr val="tx1"/>
                </a:solidFill>
              </a:rPr>
              <a:t>   14.Áno, palicou nás bili po prstoch.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 spd="med" advClick="0" advTm="35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/>
              <a:t>Rozhovor  4/4 </a:t>
            </a:r>
            <a:br>
              <a:rPr lang="sk-SK" dirty="0"/>
            </a:br>
            <a:r>
              <a:rPr lang="sk-SK" dirty="0"/>
              <a:t>s p. </a:t>
            </a:r>
            <a:r>
              <a:rPr lang="sk-SK" dirty="0" err="1"/>
              <a:t>Chovančákovou</a:t>
            </a:r>
            <a:r>
              <a:rPr lang="sk-SK" dirty="0"/>
              <a:t>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k-SK" dirty="0">
                <a:solidFill>
                  <a:schemeClr val="tx1"/>
                </a:solidFill>
              </a:rPr>
              <a:t>15.A na záver ak si ešte na niečo spomeniete, na nejaké príbehy alebo zaujímavosti zo školy?</a:t>
            </a:r>
          </a:p>
          <a:p>
            <a:pPr>
              <a:buNone/>
            </a:pPr>
            <a:r>
              <a:rPr lang="sk-SK" dirty="0">
                <a:solidFill>
                  <a:schemeClr val="tx1"/>
                </a:solidFill>
              </a:rPr>
              <a:t>   15. Keď sme museli zostať po vyučovaní tak sme sledovali kde je učiteľ a keď ho nebolo vidieť tak sme utekali oknom a na druhý deň nás vybili po prstoch. </a:t>
            </a:r>
            <a:r>
              <a:rPr lang="sk-SK" dirty="0">
                <a:solidFill>
                  <a:schemeClr val="tx1"/>
                </a:solidFill>
                <a:sym typeface="Wingdings" pitchFamily="2" charset="2"/>
              </a:rPr>
              <a:t></a:t>
            </a:r>
          </a:p>
          <a:p>
            <a:pPr>
              <a:buNone/>
            </a:pPr>
            <a:r>
              <a:rPr lang="sk-SK" dirty="0">
                <a:solidFill>
                  <a:schemeClr val="tx1"/>
                </a:solidFill>
              </a:rPr>
              <a:t>16.Ďakujeme za rozhovor.</a:t>
            </a:r>
          </a:p>
          <a:p>
            <a:pPr>
              <a:buNone/>
            </a:pPr>
            <a:r>
              <a:rPr lang="sk-SK" dirty="0">
                <a:solidFill>
                  <a:schemeClr val="tx1"/>
                </a:solidFill>
              </a:rPr>
              <a:t>   16.Ďakujem aj ja, aspoň som si trošku pospomínala na staré dobré časy v škole.</a:t>
            </a:r>
          </a:p>
          <a:p>
            <a:pPr>
              <a:buNone/>
            </a:pPr>
            <a:endParaRPr lang="sk-SK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sk-SK" dirty="0">
                <a:solidFill>
                  <a:schemeClr val="tx1"/>
                </a:solidFill>
              </a:rPr>
              <a:t>       Mária </a:t>
            </a:r>
            <a:r>
              <a:rPr lang="sk-SK" dirty="0" err="1">
                <a:solidFill>
                  <a:schemeClr val="tx1"/>
                </a:solidFill>
              </a:rPr>
              <a:t>Chovančáková</a:t>
            </a:r>
            <a:endParaRPr lang="sk-SK" dirty="0"/>
          </a:p>
        </p:txBody>
      </p:sp>
    </p:spTree>
  </p:cSld>
  <p:clrMapOvr>
    <a:masterClrMapping/>
  </p:clrMapOvr>
  <p:transition spd="med" advClick="0" advTm="30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762000" y="1600200"/>
            <a:ext cx="7620000" cy="4191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sk-SK" sz="4800" b="1" cap="all" dirty="0">
                <a:ln w="0"/>
                <a:solidFill>
                  <a:srgbClr val="00CCFF"/>
                </a:solidFill>
                <a:effectLst>
                  <a:reflection blurRad="12700" stA="50000" endPos="50000" dist="5000" dir="5400000" sy="-100000" rotWithShape="0"/>
                </a:effectLst>
              </a:rPr>
              <a:t>Ďakujeme </a:t>
            </a:r>
          </a:p>
          <a:p>
            <a:pPr>
              <a:buNone/>
            </a:pPr>
            <a:r>
              <a:rPr lang="sk-SK" sz="4800" b="1" cap="all" dirty="0">
                <a:ln w="0"/>
                <a:solidFill>
                  <a:srgbClr val="00CCFF"/>
                </a:solidFill>
                <a:effectLst>
                  <a:reflection blurRad="12700" stA="50000" endPos="50000" dist="5000" dir="5400000" sy="-100000" rotWithShape="0"/>
                </a:effectLst>
              </a:rPr>
              <a:t>           za pozornosť</a:t>
            </a:r>
          </a:p>
          <a:p>
            <a:pPr>
              <a:buNone/>
            </a:pPr>
            <a:endParaRPr lang="sk-SK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r">
              <a:buNone/>
            </a:pPr>
            <a:r>
              <a:rPr lang="sk-SK" sz="3600" b="1" cap="all" dirty="0">
                <a:ln w="0"/>
                <a:solidFill>
                  <a:srgbClr val="FF0066"/>
                </a:solidFill>
                <a:effectLst>
                  <a:reflection blurRad="12700" stA="50000" endPos="50000" dist="5000" dir="5400000" sy="-100000" rotWithShape="0"/>
                </a:effectLst>
              </a:rPr>
              <a:t>Mária </a:t>
            </a:r>
            <a:r>
              <a:rPr lang="sk-SK" sz="3600" b="1" cap="all" dirty="0" err="1">
                <a:ln w="0"/>
                <a:solidFill>
                  <a:srgbClr val="FF0066"/>
                </a:solidFill>
                <a:effectLst>
                  <a:reflection blurRad="12700" stA="50000" endPos="50000" dist="5000" dir="5400000" sy="-100000" rotWithShape="0"/>
                </a:effectLst>
              </a:rPr>
              <a:t>Kovaliková</a:t>
            </a:r>
            <a:endParaRPr lang="sk-SK" sz="3600" b="1" cap="all" dirty="0">
              <a:ln w="0"/>
              <a:solidFill>
                <a:srgbClr val="FF0066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r">
              <a:buNone/>
            </a:pPr>
            <a:r>
              <a:rPr lang="sk-SK" sz="3600" b="1" cap="all" dirty="0">
                <a:ln w="0"/>
                <a:solidFill>
                  <a:srgbClr val="FF0066"/>
                </a:solidFill>
                <a:effectLst>
                  <a:reflection blurRad="12700" stA="50000" endPos="50000" dist="5000" dir="5400000" sy="-100000" rotWithShape="0"/>
                </a:effectLst>
              </a:rPr>
              <a:t>Alexandra </a:t>
            </a:r>
            <a:r>
              <a:rPr lang="sk-SK" sz="3600" b="1" cap="all" dirty="0" err="1">
                <a:ln w="0"/>
                <a:solidFill>
                  <a:srgbClr val="FF0066"/>
                </a:solidFill>
                <a:effectLst>
                  <a:reflection blurRad="12700" stA="50000" endPos="50000" dist="5000" dir="5400000" sy="-100000" rotWithShape="0"/>
                </a:effectLst>
              </a:rPr>
              <a:t>Betušťáková</a:t>
            </a:r>
            <a:r>
              <a:rPr lang="sk-SK" sz="3600" b="1" cap="all" dirty="0">
                <a:ln w="0"/>
                <a:solidFill>
                  <a:srgbClr val="FF0066"/>
                </a:solidFill>
                <a:effectLst>
                  <a:reflection blurRad="12700" stA="50000" endPos="50000" dist="5000" dir="5400000" sy="-100000" rotWithShape="0"/>
                </a:effectLst>
              </a:rPr>
              <a:t>      </a:t>
            </a:r>
          </a:p>
        </p:txBody>
      </p:sp>
      <p:sp>
        <p:nvSpPr>
          <p:cNvPr id="5" name="Usmiata tvár 4"/>
          <p:cNvSpPr/>
          <p:nvPr/>
        </p:nvSpPr>
        <p:spPr>
          <a:xfrm>
            <a:off x="6019800" y="762000"/>
            <a:ext cx="1371600" cy="1295400"/>
          </a:xfrm>
          <a:prstGeom prst="smileyFace">
            <a:avLst/>
          </a:prstGeom>
          <a:solidFill>
            <a:srgbClr val="7030A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 advClick="0" advTm="15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 algn="ctr"/>
            <a:r>
              <a:rPr lang="sk-SK" dirty="0"/>
              <a:t>Vznik Školy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066800"/>
            <a:ext cx="8686800" cy="2743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k-SK" sz="2400" dirty="0"/>
              <a:t>   Rímsko-katolícka ľudová škola v Hladovke bola založená v roku 1817. Záznam o jej vzniku sa nachádza vo fonde Školského inšpektorátu v Trstenej, v spisoch o škole v Hladovke. Viaceré archívne materiály uvádzajú vybudovanie školskej budovy v roku 1820, ale jeden záznam o prehliadke školy datuje rok výstavby školskej budovy už do roku 1813. </a:t>
            </a:r>
          </a:p>
          <a:p>
            <a:pPr algn="just">
              <a:buNone/>
            </a:pPr>
            <a:r>
              <a:rPr lang="sk-SK" sz="2400" dirty="0"/>
              <a:t> </a:t>
            </a:r>
          </a:p>
        </p:txBody>
      </p:sp>
      <p:pic>
        <p:nvPicPr>
          <p:cNvPr id="1026" name="Picture 2" descr="https://encrypted-tbn3.gstatic.com/images?q=tbn:ANd9GcQ_Hy5Zb5bn39nNQlmUYnW0DjPi4QfVzHOxPNP7WcK3MR8J_aYgK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495800"/>
            <a:ext cx="4241387" cy="129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 descr="20120913_03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05200"/>
            <a:ext cx="4255697" cy="2819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BlokTextu 5"/>
          <p:cNvSpPr txBox="1"/>
          <p:nvPr/>
        </p:nvSpPr>
        <p:spPr>
          <a:xfrm>
            <a:off x="4724400" y="35814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Toto je však nová budova školy, postavená v r 1963</a:t>
            </a:r>
          </a:p>
        </p:txBody>
      </p:sp>
    </p:spTree>
  </p:cSld>
  <p:clrMapOvr>
    <a:masterClrMapping/>
  </p:clrMapOvr>
  <p:transition spd="med" advClick="0" advTm="4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Stará budova Školy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65563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k-SK" dirty="0">
                <a:solidFill>
                  <a:schemeClr val="tx1"/>
                </a:solidFill>
              </a:rPr>
              <a:t>                                             Stará budova školy.                                        Rok 1993.</a:t>
            </a:r>
          </a:p>
        </p:txBody>
      </p:sp>
      <p:pic>
        <p:nvPicPr>
          <p:cNvPr id="7" name="Zástupný symbol obsahu 1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2209800"/>
            <a:ext cx="4714875" cy="3346450"/>
          </a:xfrm>
          <a:prstGeom prst="rect">
            <a:avLst/>
          </a:prstGeom>
        </p:spPr>
      </p:pic>
      <p:cxnSp>
        <p:nvCxnSpPr>
          <p:cNvPr id="9" name="Rovná spojovacia šípka 8"/>
          <p:cNvCxnSpPr/>
          <p:nvPr/>
        </p:nvCxnSpPr>
        <p:spPr>
          <a:xfrm flipH="1">
            <a:off x="3200400" y="1905000"/>
            <a:ext cx="14478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15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0" i="0" u="none" strike="noStrike" kern="1200" cap="all" spc="0" normalizeH="0" baseline="0" noProof="0" dirty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sk-SK" sz="3600" b="1" i="0" u="none" strike="noStrike" kern="1200" spc="200" normalizeH="0" baseline="0" noProof="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Areál školy v roku:2012-13</a:t>
            </a:r>
            <a:endParaRPr kumimoji="0" lang="sk-SK" sz="3600" b="0" i="0" u="none" strike="noStrike" kern="1200" cap="all" spc="0" normalizeH="0" baseline="0" noProof="0" dirty="0">
              <a:ln>
                <a:noFill/>
              </a:ln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371600"/>
            <a:ext cx="7239000" cy="48466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Počas prázdnin v škole vystriedali žiakov robotníci. Súčasne s rekonštrukciou III poschodia</a:t>
            </a:r>
            <a:r>
              <a:rPr kumimoji="0" lang="sk-SK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sa</a:t>
            </a: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sk-SK" sz="3200" dirty="0"/>
              <a:t>v</a:t>
            </a:r>
            <a:r>
              <a:rPr kumimoji="0" lang="sk-SK" sz="3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ykonala</a:t>
            </a: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aj kompletná rekonštrukcia elektrických rozvodov a vymaľovanie tried.</a:t>
            </a:r>
          </a:p>
        </p:txBody>
      </p:sp>
      <p:pic>
        <p:nvPicPr>
          <p:cNvPr id="6" name="Picture 8" descr="20120913_0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886200"/>
            <a:ext cx="3352800" cy="222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5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Škola po zrekonštruovaní</a:t>
            </a:r>
          </a:p>
        </p:txBody>
      </p:sp>
      <p:pic>
        <p:nvPicPr>
          <p:cNvPr id="1026" name="Picture 2" descr="20120913_06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1"/>
            <a:ext cx="5029200" cy="33318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20120913_05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352800"/>
            <a:ext cx="4571999" cy="30432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15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sk-SK" sz="3200" dirty="0"/>
              <a:t>UČITELIA</a:t>
            </a:r>
            <a:br>
              <a:rPr lang="sk-SK" sz="3200" dirty="0"/>
            </a:br>
            <a:r>
              <a:rPr lang="sk-SK" sz="3200" dirty="0"/>
              <a:t>1820-1930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1800" dirty="0">
                <a:solidFill>
                  <a:schemeClr val="tx1"/>
                </a:solidFill>
              </a:rPr>
              <a:t>Meno prvého učiteľa na tejto škole nie je známe ale vyučoval tu od roku</a:t>
            </a:r>
            <a:r>
              <a:rPr lang="sk-SK" sz="2000" dirty="0">
                <a:solidFill>
                  <a:schemeClr val="tx1"/>
                </a:solidFill>
              </a:rPr>
              <a:t>=1820-1833</a:t>
            </a:r>
          </a:p>
          <a:p>
            <a:pPr>
              <a:buNone/>
            </a:pPr>
            <a:r>
              <a:rPr lang="sk-SK" sz="2000" dirty="0">
                <a:solidFill>
                  <a:schemeClr val="tx1"/>
                </a:solidFill>
              </a:rPr>
              <a:t>2.Jozef </a:t>
            </a:r>
            <a:r>
              <a:rPr lang="sk-SK" sz="2000" dirty="0" err="1">
                <a:solidFill>
                  <a:schemeClr val="tx1"/>
                </a:solidFill>
              </a:rPr>
              <a:t>Starek</a:t>
            </a:r>
            <a:r>
              <a:rPr lang="sk-SK" sz="2000" dirty="0">
                <a:solidFill>
                  <a:schemeClr val="tx1"/>
                </a:solidFill>
              </a:rPr>
              <a:t>= 1833-1851</a:t>
            </a:r>
          </a:p>
          <a:p>
            <a:pPr>
              <a:buNone/>
            </a:pPr>
            <a:r>
              <a:rPr lang="sk-SK" sz="2000" dirty="0">
                <a:solidFill>
                  <a:schemeClr val="tx1"/>
                </a:solidFill>
              </a:rPr>
              <a:t>3.Ignác Želeňák=</a:t>
            </a:r>
            <a:r>
              <a:rPr lang="sk-SK" sz="2000" dirty="0">
                <a:solidFill>
                  <a:srgbClr val="00B0F0"/>
                </a:solidFill>
              </a:rPr>
              <a:t>1851-1874</a:t>
            </a:r>
          </a:p>
          <a:p>
            <a:pPr>
              <a:buNone/>
            </a:pPr>
            <a:r>
              <a:rPr lang="sk-SK" sz="2000" dirty="0">
                <a:solidFill>
                  <a:schemeClr val="tx1"/>
                </a:solidFill>
              </a:rPr>
              <a:t>3.Július Árway=</a:t>
            </a:r>
            <a:r>
              <a:rPr lang="sk-SK" sz="2000" dirty="0">
                <a:solidFill>
                  <a:srgbClr val="00B0F0"/>
                </a:solidFill>
              </a:rPr>
              <a:t>1851-1874</a:t>
            </a:r>
          </a:p>
          <a:p>
            <a:pPr>
              <a:buNone/>
            </a:pPr>
            <a:r>
              <a:rPr lang="sk-SK" sz="2000" dirty="0">
                <a:solidFill>
                  <a:schemeClr val="tx1"/>
                </a:solidFill>
              </a:rPr>
              <a:t>4.Vendelín Ráčkay=1874-1909</a:t>
            </a:r>
          </a:p>
          <a:p>
            <a:pPr>
              <a:buNone/>
            </a:pPr>
            <a:r>
              <a:rPr lang="sk-SK" sz="2000" dirty="0">
                <a:solidFill>
                  <a:schemeClr val="tx1"/>
                </a:solidFill>
              </a:rPr>
              <a:t>5.Ján Joniak=1909-1921</a:t>
            </a:r>
          </a:p>
          <a:p>
            <a:pPr>
              <a:buNone/>
            </a:pPr>
            <a:r>
              <a:rPr lang="sk-SK" sz="2000" dirty="0">
                <a:solidFill>
                  <a:schemeClr val="tx1"/>
                </a:solidFill>
              </a:rPr>
              <a:t>6.Augustín Šprlák=192-1924</a:t>
            </a:r>
          </a:p>
          <a:p>
            <a:pPr>
              <a:buNone/>
            </a:pPr>
            <a:r>
              <a:rPr lang="sk-SK" sz="2000" dirty="0">
                <a:solidFill>
                  <a:schemeClr val="tx1"/>
                </a:solidFill>
              </a:rPr>
              <a:t>7.Jozef Čerňanský=1924-1928</a:t>
            </a:r>
          </a:p>
          <a:p>
            <a:pPr>
              <a:buNone/>
            </a:pPr>
            <a:r>
              <a:rPr lang="sk-SK" sz="2000" dirty="0">
                <a:solidFill>
                  <a:schemeClr val="tx1"/>
                </a:solidFill>
              </a:rPr>
              <a:t>8.Šimon Záhora=1928-1928</a:t>
            </a:r>
          </a:p>
          <a:p>
            <a:pPr>
              <a:buNone/>
            </a:pPr>
            <a:r>
              <a:rPr lang="sk-SK" sz="2000" dirty="0">
                <a:solidFill>
                  <a:schemeClr val="tx1"/>
                </a:solidFill>
              </a:rPr>
              <a:t>9.Mária Hrančíková=1928-1929</a:t>
            </a:r>
          </a:p>
          <a:p>
            <a:pPr>
              <a:buNone/>
            </a:pPr>
            <a:r>
              <a:rPr lang="sk-SK" sz="2000" dirty="0">
                <a:solidFill>
                  <a:schemeClr val="tx1"/>
                </a:solidFill>
              </a:rPr>
              <a:t>10.Mária Smatanová=1929-1930</a:t>
            </a:r>
          </a:p>
        </p:txBody>
      </p:sp>
    </p:spTree>
  </p:cSld>
  <p:clrMapOvr>
    <a:masterClrMapping/>
  </p:clrMapOvr>
  <p:transition spd="med" advClick="0" advTm="15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/>
              <a:t>Učiteľský zbor</a:t>
            </a:r>
            <a:br>
              <a:rPr lang="sk-SK" dirty="0"/>
            </a:br>
            <a:r>
              <a:rPr lang="sk-SK" dirty="0"/>
              <a:t>2006/2007</a:t>
            </a:r>
          </a:p>
        </p:txBody>
      </p:sp>
      <p:pic>
        <p:nvPicPr>
          <p:cNvPr id="26626" name="Picture 2" descr="http://www.zshladovka.edu.sk/old/2007/p108075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534150" cy="42576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5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/>
              <a:t>6.A trieda v šk. r. 1983/84</a:t>
            </a:r>
            <a:br>
              <a:rPr lang="sk-SK" dirty="0"/>
            </a:br>
            <a:r>
              <a:rPr lang="sk-SK" sz="2800" dirty="0" err="1"/>
              <a:t>triednA</a:t>
            </a:r>
            <a:r>
              <a:rPr lang="sk-SK" sz="2800" dirty="0"/>
              <a:t> učiteľka : </a:t>
            </a:r>
            <a:r>
              <a:rPr lang="sk-SK" sz="2800" dirty="0" err="1"/>
              <a:t>parDuPová</a:t>
            </a:r>
            <a:endParaRPr lang="sk-SK" dirty="0"/>
          </a:p>
        </p:txBody>
      </p:sp>
      <p:pic>
        <p:nvPicPr>
          <p:cNvPr id="4" name="Zástupný symbol obsahu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2209800"/>
            <a:ext cx="5367338" cy="3678238"/>
          </a:xfrm>
          <a:prstGeom prst="rect">
            <a:avLst/>
          </a:prstGeom>
        </p:spPr>
      </p:pic>
    </p:spTree>
  </p:cSld>
  <p:clrMapOvr>
    <a:masterClrMapping/>
  </p:clrMapOvr>
  <p:transition spd="med" advClick="0" advTm="15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/>
              <a:t>Rozhovor  ¼</a:t>
            </a:r>
            <a:br>
              <a:rPr lang="sk-SK" dirty="0"/>
            </a:br>
            <a:r>
              <a:rPr lang="sk-SK" dirty="0"/>
              <a:t>s p. </a:t>
            </a:r>
            <a:r>
              <a:rPr lang="sk-SK" dirty="0" err="1"/>
              <a:t>Chovančákovou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848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sz="2400" dirty="0">
                <a:solidFill>
                  <a:schemeClr val="tx1"/>
                </a:solidFill>
              </a:rPr>
              <a:t>1.Môžeme Vás požiadať o krátky rozhovor prosím?</a:t>
            </a:r>
          </a:p>
          <a:p>
            <a:pPr>
              <a:buNone/>
            </a:pPr>
            <a:r>
              <a:rPr lang="sk-SK" sz="2400" dirty="0">
                <a:solidFill>
                  <a:schemeClr val="tx1"/>
                </a:solidFill>
              </a:rPr>
              <a:t>   1. Áno, samozrejme.</a:t>
            </a:r>
          </a:p>
          <a:p>
            <a:pPr>
              <a:buNone/>
            </a:pPr>
            <a:r>
              <a:rPr lang="sk-SK" sz="2400" dirty="0">
                <a:solidFill>
                  <a:schemeClr val="tx1"/>
                </a:solidFill>
              </a:rPr>
              <a:t>2.Chodili ste do školy v Hladovke?</a:t>
            </a:r>
          </a:p>
          <a:p>
            <a:pPr>
              <a:buNone/>
            </a:pPr>
            <a:r>
              <a:rPr lang="sk-SK" sz="2400" dirty="0">
                <a:solidFill>
                  <a:schemeClr val="tx1"/>
                </a:solidFill>
              </a:rPr>
              <a:t>   2.Áno.</a:t>
            </a:r>
          </a:p>
          <a:p>
            <a:pPr>
              <a:buNone/>
            </a:pPr>
            <a:r>
              <a:rPr lang="sk-SK" sz="2400" dirty="0">
                <a:solidFill>
                  <a:schemeClr val="tx1"/>
                </a:solidFill>
              </a:rPr>
              <a:t>3.V ktorých rokoch ste chodili do tejto školy?</a:t>
            </a:r>
          </a:p>
          <a:p>
            <a:pPr>
              <a:buNone/>
            </a:pPr>
            <a:r>
              <a:rPr lang="sk-SK" sz="2400" dirty="0">
                <a:solidFill>
                  <a:schemeClr val="tx1"/>
                </a:solidFill>
              </a:rPr>
              <a:t>   3.Keď som mala 11 rokov.</a:t>
            </a:r>
          </a:p>
          <a:p>
            <a:pPr>
              <a:buNone/>
            </a:pPr>
            <a:r>
              <a:rPr lang="sk-SK" sz="2400" dirty="0">
                <a:solidFill>
                  <a:schemeClr val="tx1"/>
                </a:solidFill>
              </a:rPr>
              <a:t>4.Kde bola postavená škola?</a:t>
            </a:r>
          </a:p>
          <a:p>
            <a:pPr>
              <a:buNone/>
            </a:pPr>
            <a:r>
              <a:rPr lang="sk-SK" sz="2400" dirty="0">
                <a:solidFill>
                  <a:schemeClr val="tx1"/>
                </a:solidFill>
              </a:rPr>
              <a:t>   4.Tam kde je teraz škôlka.</a:t>
            </a:r>
          </a:p>
          <a:p>
            <a:pPr>
              <a:buNone/>
            </a:pPr>
            <a:r>
              <a:rPr lang="sk-SK" sz="2400" dirty="0">
                <a:solidFill>
                  <a:schemeClr val="tx1"/>
                </a:solidFill>
              </a:rPr>
              <a:t>5.Kde ste sa učili? mali ste nejaké triedy?</a:t>
            </a:r>
          </a:p>
          <a:p>
            <a:pPr>
              <a:buNone/>
            </a:pPr>
            <a:r>
              <a:rPr lang="sk-SK" sz="2400" dirty="0">
                <a:solidFill>
                  <a:schemeClr val="tx1"/>
                </a:solidFill>
              </a:rPr>
              <a:t>   5.Áno, v starej škole bolo 6 tried.</a:t>
            </a:r>
          </a:p>
          <a:p>
            <a:pPr>
              <a:buNone/>
            </a:pPr>
            <a:r>
              <a:rPr lang="sk-SK" sz="2400" dirty="0">
                <a:solidFill>
                  <a:schemeClr val="tx1"/>
                </a:solidFill>
              </a:rPr>
              <a:t>6.Koľký ste sa v tej triede učili?</a:t>
            </a:r>
          </a:p>
          <a:p>
            <a:pPr>
              <a:buNone/>
            </a:pPr>
            <a:r>
              <a:rPr lang="sk-SK" sz="2400" dirty="0">
                <a:solidFill>
                  <a:schemeClr val="tx1"/>
                </a:solidFill>
              </a:rPr>
              <a:t>   6.Možno 20 aj viac.</a:t>
            </a:r>
          </a:p>
          <a:p>
            <a:pPr>
              <a:buNone/>
            </a:pPr>
            <a:endParaRPr lang="sk-SK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Click="0" advTm="30000">
    <p:push dir="u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321</TotalTime>
  <Words>678</Words>
  <Application>Microsoft Office PowerPoint</Application>
  <PresentationFormat>Prezentácia na obrazovke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Franklin Gothic Book</vt:lpstr>
      <vt:lpstr>Franklin Gothic Medium</vt:lpstr>
      <vt:lpstr>Wingdings</vt:lpstr>
      <vt:lpstr>Wingdings 2</vt:lpstr>
      <vt:lpstr>Cestovanie</vt:lpstr>
      <vt:lpstr>História školy ZŠ s MŠ HLADOVKA</vt:lpstr>
      <vt:lpstr>Vznik Školy</vt:lpstr>
      <vt:lpstr>Stará budova Školy</vt:lpstr>
      <vt:lpstr>Prezentácia programu PowerPoint</vt:lpstr>
      <vt:lpstr>Škola po zrekonštruovaní</vt:lpstr>
      <vt:lpstr>UČITELIA 1820-1930</vt:lpstr>
      <vt:lpstr>Učiteľský zbor 2006/2007</vt:lpstr>
      <vt:lpstr>6.A trieda v šk. r. 1983/84 triednA učiteľka : parDuPová</vt:lpstr>
      <vt:lpstr>Rozhovor  ¼ s p. Chovančákovou</vt:lpstr>
      <vt:lpstr>Rozhovor  2/4 s p. Chovančákovou</vt:lpstr>
      <vt:lpstr>Rozhovor  3/4  s p. Chovančákovou </vt:lpstr>
      <vt:lpstr>Rozhovor  4/4  s p. Chovančákovou 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História školy ZŠ s MŠ HLADOVKA</dc:title>
  <dc:creator>toshiba</dc:creator>
  <cp:lastModifiedBy>z205</cp:lastModifiedBy>
  <cp:revision>37</cp:revision>
  <dcterms:created xsi:type="dcterms:W3CDTF">2013-01-31T19:07:25Z</dcterms:created>
  <dcterms:modified xsi:type="dcterms:W3CDTF">2021-08-05T09:32:56Z</dcterms:modified>
</cp:coreProperties>
</file>