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2020-05-26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2020-05-26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2020-05-26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2020-05-26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2020-05-26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2020-05-26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2020-05-26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2020-05-26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2020-05-26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2020-05-26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2020-05-26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2020-05-26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werek-kielce.pl/" TargetMode="External"/><Relationship Id="rId2" Type="http://schemas.openxmlformats.org/officeDocument/2006/relationships/hyperlink" Target="mailto:uniwerekkonskie@o2.p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uniwerekkonskie@o2.p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14348" y="107154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>
                <a:latin typeface="Times New Roman" pitchFamily="18" charset="0"/>
                <a:cs typeface="Times New Roman" pitchFamily="18" charset="0"/>
              </a:rPr>
              <a:t>Świętokrzyskie Centrum Kształcenia „Uniwerek” w Końskich </a:t>
            </a:r>
            <a:endParaRPr lang="pl-PL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742222"/>
            <a:ext cx="3167070" cy="329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ATUTY SZKÓŁ UNIWEREK W KOŃSKICH: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lvl="0"/>
            <a:r>
              <a:rPr lang="pl-PL" sz="9600" dirty="0" smtClean="0">
                <a:latin typeface="Times New Roman" pitchFamily="18" charset="0"/>
                <a:cs typeface="Times New Roman" pitchFamily="18" charset="0"/>
              </a:rPr>
              <a:t>Doświadczona i wykwalifikowana kadra pedagogiczna </a:t>
            </a:r>
          </a:p>
          <a:p>
            <a:pPr lvl="0"/>
            <a:r>
              <a:rPr lang="pl-PL" sz="9600" dirty="0" smtClean="0">
                <a:latin typeface="Times New Roman" pitchFamily="18" charset="0"/>
                <a:cs typeface="Times New Roman" pitchFamily="18" charset="0"/>
              </a:rPr>
              <a:t>Wysoka zdawalność egzaminów zawodowych i maturalnych </a:t>
            </a:r>
          </a:p>
          <a:p>
            <a:pPr lvl="0"/>
            <a:r>
              <a:rPr lang="pl-PL" sz="9600" dirty="0" smtClean="0">
                <a:latin typeface="Times New Roman" pitchFamily="18" charset="0"/>
                <a:cs typeface="Times New Roman" pitchFamily="18" charset="0"/>
              </a:rPr>
              <a:t>Korzystne położenie komunikacyjne (szkoła położona w centrum miasta) </a:t>
            </a:r>
          </a:p>
          <a:p>
            <a:pPr lvl="0"/>
            <a:r>
              <a:rPr lang="pl-PL" sz="9600" dirty="0" smtClean="0">
                <a:latin typeface="Times New Roman" pitchFamily="18" charset="0"/>
                <a:cs typeface="Times New Roman" pitchFamily="18" charset="0"/>
              </a:rPr>
              <a:t>Nauka na jedną zmianę </a:t>
            </a:r>
          </a:p>
          <a:p>
            <a:pPr lvl="0"/>
            <a:r>
              <a:rPr lang="pl-PL" sz="9600" dirty="0" smtClean="0">
                <a:latin typeface="Times New Roman" pitchFamily="18" charset="0"/>
                <a:cs typeface="Times New Roman" pitchFamily="18" charset="0"/>
              </a:rPr>
              <a:t>Udział w projektach edukacyjnych </a:t>
            </a:r>
          </a:p>
          <a:p>
            <a:pPr lvl="0"/>
            <a:r>
              <a:rPr lang="pl-PL" sz="9600" dirty="0" smtClean="0">
                <a:latin typeface="Times New Roman" pitchFamily="18" charset="0"/>
                <a:cs typeface="Times New Roman" pitchFamily="18" charset="0"/>
              </a:rPr>
              <a:t>Nawiązywanie i rozwijanie współpracy międzynarodowej </a:t>
            </a:r>
          </a:p>
          <a:p>
            <a:pPr lvl="0"/>
            <a:r>
              <a:rPr lang="pl-PL" sz="9600" dirty="0" smtClean="0">
                <a:latin typeface="Times New Roman" pitchFamily="18" charset="0"/>
                <a:cs typeface="Times New Roman" pitchFamily="18" charset="0"/>
              </a:rPr>
              <a:t>Wysoki poziom bezpieczeństwa uczniów </a:t>
            </a:r>
          </a:p>
          <a:p>
            <a:pPr lvl="0"/>
            <a:r>
              <a:rPr lang="pl-PL" sz="9600" dirty="0" smtClean="0">
                <a:latin typeface="Times New Roman" pitchFamily="18" charset="0"/>
                <a:cs typeface="Times New Roman" pitchFamily="18" charset="0"/>
              </a:rPr>
              <a:t>Własne zaplecze dydaktyczne, w tym pracownie do doskonalenia umiejętności zawodowych i sprzęt komputerowy oraz multimedialny ze stałym dostępem do Internetu. </a:t>
            </a:r>
          </a:p>
          <a:p>
            <a:pPr lvl="0"/>
            <a:r>
              <a:rPr lang="pl-PL" sz="9600" dirty="0" smtClean="0">
                <a:latin typeface="Times New Roman" pitchFamily="18" charset="0"/>
                <a:cs typeface="Times New Roman" pitchFamily="18" charset="0"/>
              </a:rPr>
              <a:t>Indywidualizacja potrzeb i możliwości każdego ucznia</a:t>
            </a:r>
          </a:p>
          <a:p>
            <a:pPr lvl="0"/>
            <a:r>
              <a:rPr lang="pl-PL" sz="9600" b="1" dirty="0" smtClean="0">
                <a:latin typeface="Times New Roman" pitchFamily="18" charset="0"/>
                <a:cs typeface="Times New Roman" pitchFamily="18" charset="0"/>
              </a:rPr>
              <a:t>SZKOŁY SĄ CAŁKOWICIE BEZPŁATNE </a:t>
            </a:r>
            <a:endParaRPr lang="pl-PL" sz="9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dirty="0" smtClean="0"/>
              <a:t> 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71480"/>
            <a:ext cx="380407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500042"/>
            <a:ext cx="3000384" cy="533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>
                <a:latin typeface="Times New Roman" pitchFamily="18" charset="0"/>
                <a:cs typeface="Times New Roman" pitchFamily="18" charset="0"/>
              </a:rPr>
              <a:t>ZAPRASZAMY DO SZKÓŁ UNIWEREK!</a:t>
            </a:r>
            <a:endParaRPr lang="pl-PL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O wszystkich szczegółach rekrutacyjnych informuje sekretariat pod numerem telefonu 41 375 20 21 oraz mailowo </a:t>
            </a:r>
            <a:r>
              <a:rPr lang="pl-PL" b="1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uniwerekkonskie@o2.pl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.</a:t>
            </a: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Zachęcamy również do zapoznania się z naszą stroną internetową: </a:t>
            </a:r>
            <a:r>
              <a:rPr lang="pl-PL" b="1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www.uniwerek-kielce.pl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 oraz profilem na FB – Szkoły Uniwerek w Końskich.</a:t>
            </a: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Podania przyjmujemy: 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 formie oryginalnej: składamy do sekretariatu szkół, wysyłamy pocztą lub umieszczamy w skrzynce pocztowej przy wejściu do budynku szkół, 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 formie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skanu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: wysyłamy na adres </a:t>
            </a:r>
            <a:r>
              <a:rPr lang="pl-PL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uniwerekkonskie@o2.pl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Podania są dostępne na profilu na FB bądź na 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stronie internetowej. 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l-PL" sz="4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4800" dirty="0" smtClean="0">
                <a:latin typeface="Times New Roman" pitchFamily="18" charset="0"/>
                <a:cs typeface="Times New Roman" pitchFamily="18" charset="0"/>
              </a:rPr>
              <a:t>DZIĘKUJEMY ZA UWAGĘ </a:t>
            </a:r>
            <a:r>
              <a:rPr lang="pl-PL" sz="4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</a:t>
            </a:r>
            <a:endParaRPr lang="pl-PL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latin typeface="Bodoni MT" pitchFamily="18" charset="0"/>
              </a:rPr>
              <a:t>Szkoły Uniwerek ogłaszają nabór na rok szkolny 2020/2021</a:t>
            </a:r>
            <a:endParaRPr lang="pl-PL" b="1" dirty="0">
              <a:latin typeface="Bodoni MT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Świętokrzyskie Centrum Kształcenia „Uniwerek” </a:t>
            </a:r>
          </a:p>
          <a:p>
            <a:pPr algn="ctr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 Końskich rozpoczęło swoją działalność </a:t>
            </a:r>
          </a:p>
          <a:p>
            <a:pPr algn="ctr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1 września 2009 roku. Szkoła położona jest </a:t>
            </a:r>
          </a:p>
          <a:p>
            <a:pPr algn="ctr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 centrum miasta przy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ulicy Piłsudskiego 72, </a:t>
            </a:r>
          </a:p>
          <a:p>
            <a:pPr algn="ctr">
              <a:buNone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26-200 Końskie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 fontAlgn="base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Nasza szkoła jest przyjazna uczniowi, inspirująca </a:t>
            </a:r>
          </a:p>
          <a:p>
            <a:pPr algn="ctr" fontAlgn="base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i zapewniająca harmonijny rozwój. Przygotowujemy naszych uczniów do funkcjonowania w świecie ludzi dorosłych oraz do pełnienia ważnych ról społecznych.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:\Users\hp_06\Desktop\zdjęcia\uniwerek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857232"/>
            <a:ext cx="7358114" cy="514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100" b="1" dirty="0" smtClean="0">
                <a:latin typeface="Times New Roman" pitchFamily="18" charset="0"/>
                <a:cs typeface="Times New Roman" pitchFamily="18" charset="0"/>
              </a:rPr>
              <a:t>Zapraszamy absolwentów szkół podstawowych do zapoznania się z naszą ofertą edukacyjną.  </a:t>
            </a:r>
            <a:r>
              <a:rPr lang="pl-PL" sz="3100" b="1" dirty="0" smtClean="0"/>
              <a:t/>
            </a:r>
            <a:br>
              <a:rPr lang="pl-PL" sz="3100" b="1" dirty="0" smtClean="0"/>
            </a:br>
            <a:endParaRPr lang="pl-PL" sz="31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Liceum Ogólnokształcące </a:t>
            </a: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Liceum Ogólnokształcące jest skierowane do</a:t>
            </a:r>
          </a:p>
          <a:p>
            <a:pPr algn="ctr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osób, które chcą w przyszłości kontynuować</a:t>
            </a:r>
          </a:p>
          <a:p>
            <a:pPr algn="ctr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naukę na studiach wyższych. Nauka w Liceum </a:t>
            </a:r>
          </a:p>
          <a:p>
            <a:pPr algn="ctr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trwa 4 lata i kończy się egzaminem maturalnym.</a:t>
            </a:r>
          </a:p>
          <a:p>
            <a:pPr algn="ctr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 zależności od zainteresowań uczniów wyznacza</a:t>
            </a:r>
          </a:p>
          <a:p>
            <a:pPr algn="ctr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się od 2 do 4 przedmiotów ujętych w podstawie</a:t>
            </a:r>
          </a:p>
          <a:p>
            <a:pPr algn="ctr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programowej w zakresie rozszerzonym. 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Technikum Zawodowe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2500" dirty="0" smtClean="0">
                <a:latin typeface="Times New Roman" pitchFamily="18" charset="0"/>
                <a:cs typeface="Times New Roman" pitchFamily="18" charset="0"/>
              </a:rPr>
              <a:t>Technikum jest szkołą na podbudowie szkoły podstawowej, o pięcioletnim cyklu nauczania. Realizujemy program z zakresu przedmiotów obowiązkowych ogólnych oraz zawodowych, innych dla danego zawodu, opracowany i zatwierdzony przez Ministerstwo Edukacji. Zawód, w którym kształci szkoła, uwzględnia zainteresowania uczniów i oferuje dwa przedmioty ujęte w podstawie programowej kształcenia ogólnego w zakresie rozszerzonym. Uczniowie naszej szkoły w trakcie nauki odbywają praktyki zawodowe. Ukończenie szkoły daje wykształcenie średnie z możliwością uzyskania świadectwa maturalnego oraz tytułu technika poprzez zdanie egzaminu potwierdzającego kwalifikacje w zawodzie.</a:t>
            </a:r>
          </a:p>
          <a:p>
            <a:pPr algn="ctr">
              <a:buNone/>
            </a:pPr>
            <a:endParaRPr lang="pl-PL" sz="2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Szkoła kształci w następujących zawodach: </a:t>
            </a:r>
            <a:br>
              <a:rPr lang="pl-PL" sz="3600" dirty="0" smtClean="0">
                <a:latin typeface="Times New Roman" pitchFamily="18" charset="0"/>
                <a:cs typeface="Times New Roman" pitchFamily="18" charset="0"/>
              </a:rPr>
            </a:br>
            <a:endParaRPr lang="pl-PL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sz="3300" dirty="0" smtClean="0">
                <a:latin typeface="Times New Roman" pitchFamily="18" charset="0"/>
                <a:cs typeface="Times New Roman" pitchFamily="18" charset="0"/>
              </a:rPr>
              <a:t>technik budownictwa </a:t>
            </a:r>
          </a:p>
          <a:p>
            <a:r>
              <a:rPr lang="pl-PL" sz="3300" dirty="0" smtClean="0">
                <a:latin typeface="Times New Roman" pitchFamily="18" charset="0"/>
                <a:cs typeface="Times New Roman" pitchFamily="18" charset="0"/>
              </a:rPr>
              <a:t>technik informatyk </a:t>
            </a:r>
          </a:p>
          <a:p>
            <a:r>
              <a:rPr lang="pl-PL" sz="3300" dirty="0" smtClean="0">
                <a:latin typeface="Times New Roman" pitchFamily="18" charset="0"/>
                <a:cs typeface="Times New Roman" pitchFamily="18" charset="0"/>
              </a:rPr>
              <a:t>technik hotelarstwa </a:t>
            </a:r>
          </a:p>
          <a:p>
            <a:r>
              <a:rPr lang="pl-PL" sz="3300" dirty="0" smtClean="0">
                <a:latin typeface="Times New Roman" pitchFamily="18" charset="0"/>
                <a:cs typeface="Times New Roman" pitchFamily="18" charset="0"/>
              </a:rPr>
              <a:t>technik ochrony środowiska </a:t>
            </a:r>
          </a:p>
          <a:p>
            <a:r>
              <a:rPr lang="pl-PL" sz="3300" dirty="0" smtClean="0">
                <a:latin typeface="Times New Roman" pitchFamily="18" charset="0"/>
                <a:cs typeface="Times New Roman" pitchFamily="18" charset="0"/>
              </a:rPr>
              <a:t>technik pojazdów samochodowych </a:t>
            </a:r>
          </a:p>
          <a:p>
            <a:r>
              <a:rPr lang="pl-PL" sz="3300" dirty="0" smtClean="0">
                <a:latin typeface="Times New Roman" pitchFamily="18" charset="0"/>
                <a:cs typeface="Times New Roman" pitchFamily="18" charset="0"/>
              </a:rPr>
              <a:t>technik mechanik </a:t>
            </a:r>
          </a:p>
          <a:p>
            <a:r>
              <a:rPr lang="pl-PL" sz="3300" dirty="0" smtClean="0">
                <a:latin typeface="Times New Roman" pitchFamily="18" charset="0"/>
                <a:cs typeface="Times New Roman" pitchFamily="18" charset="0"/>
              </a:rPr>
              <a:t>technik żywienia i usług gastronomicznych </a:t>
            </a:r>
          </a:p>
          <a:p>
            <a:r>
              <a:rPr lang="pl-PL" sz="3300" dirty="0" smtClean="0">
                <a:latin typeface="Times New Roman" pitchFamily="18" charset="0"/>
                <a:cs typeface="Times New Roman" pitchFamily="18" charset="0"/>
              </a:rPr>
              <a:t>technik usług fryzjerskich </a:t>
            </a:r>
          </a:p>
          <a:p>
            <a:r>
              <a:rPr lang="pl-PL" sz="3300" dirty="0" smtClean="0">
                <a:latin typeface="Times New Roman" pitchFamily="18" charset="0"/>
                <a:cs typeface="Times New Roman" pitchFamily="18" charset="0"/>
              </a:rPr>
              <a:t>technik geodeta </a:t>
            </a:r>
          </a:p>
          <a:p>
            <a:r>
              <a:rPr lang="pl-PL" sz="3300" dirty="0" smtClean="0">
                <a:latin typeface="Times New Roman" pitchFamily="18" charset="0"/>
                <a:cs typeface="Times New Roman" pitchFamily="18" charset="0"/>
              </a:rPr>
              <a:t>technik architektury krajobrazu 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286" y="1571612"/>
            <a:ext cx="4191008" cy="314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000108"/>
            <a:ext cx="3286128" cy="438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Branżowa Szkoła I stopnia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Szkoła branżowa skierowana jest dla absolwentów szkoły</a:t>
            </a:r>
          </a:p>
          <a:p>
            <a:pPr algn="ctr">
              <a:buNone/>
            </a:pP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podstawowej. Nauka trwa 3 lata. Uczniowie szkoły branżowej uczą się </a:t>
            </a:r>
          </a:p>
          <a:p>
            <a:pPr algn="ctr">
              <a:buNone/>
            </a:pP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trzy dni w tygodniu w I-ej klasie i dwa dni w tygodniu w II-ej i III-ej</a:t>
            </a:r>
          </a:p>
          <a:p>
            <a:pPr algn="ctr">
              <a:buNone/>
            </a:pP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klasie, pozostałe dni to praktyki zawodowe u pracodawców, gdzie </a:t>
            </a:r>
          </a:p>
          <a:p>
            <a:pPr algn="ctr">
              <a:buNone/>
            </a:pP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zdobywają doświadczenie zawodowe. Szkoła pomaga kandydatom w </a:t>
            </a:r>
          </a:p>
          <a:p>
            <a:pPr algn="ctr">
              <a:buNone/>
            </a:pP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znalezieniu praktyki. Uczniowie szkoły branżowej podpisują z </a:t>
            </a:r>
          </a:p>
          <a:p>
            <a:pPr algn="ctr">
              <a:buNone/>
            </a:pP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pracodawcami, u których będą odbywać praktyki umowę o pracę jako </a:t>
            </a:r>
          </a:p>
          <a:p>
            <a:pPr algn="ctr">
              <a:buNone/>
            </a:pP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młodociani pracownicy. Za swoją pracę otrzymują wynagrodzenie, a </a:t>
            </a:r>
          </a:p>
          <a:p>
            <a:pPr algn="ctr">
              <a:buNone/>
            </a:pP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okres nauki w szkole wlicza się do lat pracy. </a:t>
            </a:r>
          </a:p>
          <a:p>
            <a:pPr algn="ctr">
              <a:buNone/>
            </a:pP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Szkoła branżowa I-go stopnia kończy się egzaminem potwierdzającym </a:t>
            </a:r>
          </a:p>
          <a:p>
            <a:pPr algn="ctr">
              <a:buNone/>
            </a:pP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kwalifikacje w zawodzie. Absolwenci mogą kontynuować naukę </a:t>
            </a:r>
          </a:p>
          <a:p>
            <a:pPr algn="ctr">
              <a:buNone/>
            </a:pP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zawodu w szkole branżowej II-go stopnia.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Kierunki kształcenia w Branżowej Szkole I stopnia: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sz="3400" dirty="0" smtClean="0">
                <a:latin typeface="Times New Roman" pitchFamily="18" charset="0"/>
                <a:cs typeface="Times New Roman" pitchFamily="18" charset="0"/>
              </a:rPr>
              <a:t>fryzjer </a:t>
            </a:r>
          </a:p>
          <a:p>
            <a:r>
              <a:rPr lang="pl-PL" sz="3400" dirty="0" smtClean="0">
                <a:latin typeface="Times New Roman" pitchFamily="18" charset="0"/>
                <a:cs typeface="Times New Roman" pitchFamily="18" charset="0"/>
              </a:rPr>
              <a:t>kucharz </a:t>
            </a:r>
          </a:p>
          <a:p>
            <a:r>
              <a:rPr lang="pl-PL" sz="3400" dirty="0" smtClean="0">
                <a:latin typeface="Times New Roman" pitchFamily="18" charset="0"/>
                <a:cs typeface="Times New Roman" pitchFamily="18" charset="0"/>
              </a:rPr>
              <a:t>sprzedawca </a:t>
            </a:r>
          </a:p>
          <a:p>
            <a:r>
              <a:rPr lang="pl-PL" sz="3400" dirty="0" smtClean="0">
                <a:latin typeface="Times New Roman" pitchFamily="18" charset="0"/>
                <a:cs typeface="Times New Roman" pitchFamily="18" charset="0"/>
              </a:rPr>
              <a:t>piekarz </a:t>
            </a:r>
          </a:p>
          <a:p>
            <a:r>
              <a:rPr lang="pl-PL" sz="3400" dirty="0" smtClean="0">
                <a:latin typeface="Times New Roman" pitchFamily="18" charset="0"/>
                <a:cs typeface="Times New Roman" pitchFamily="18" charset="0"/>
              </a:rPr>
              <a:t>cukiernik </a:t>
            </a:r>
          </a:p>
          <a:p>
            <a:r>
              <a:rPr lang="pl-PL" sz="3400" dirty="0" smtClean="0">
                <a:latin typeface="Times New Roman" pitchFamily="18" charset="0"/>
                <a:cs typeface="Times New Roman" pitchFamily="18" charset="0"/>
              </a:rPr>
              <a:t>mechanik pojazdów samochodowych </a:t>
            </a:r>
          </a:p>
          <a:p>
            <a:r>
              <a:rPr lang="pl-PL" sz="3400" dirty="0" smtClean="0">
                <a:latin typeface="Times New Roman" pitchFamily="18" charset="0"/>
                <a:cs typeface="Times New Roman" pitchFamily="18" charset="0"/>
              </a:rPr>
              <a:t>elektromechanik pojazdów samochodowych </a:t>
            </a:r>
          </a:p>
          <a:p>
            <a:r>
              <a:rPr lang="pl-PL" sz="3400" dirty="0" smtClean="0">
                <a:latin typeface="Times New Roman" pitchFamily="18" charset="0"/>
                <a:cs typeface="Times New Roman" pitchFamily="18" charset="0"/>
              </a:rPr>
              <a:t>monter zabudowy i robót wykończeniowych w budownictwie </a:t>
            </a:r>
          </a:p>
          <a:p>
            <a:r>
              <a:rPr lang="pl-PL" sz="3400" dirty="0" smtClean="0">
                <a:latin typeface="Times New Roman" pitchFamily="18" charset="0"/>
                <a:cs typeface="Times New Roman" pitchFamily="18" charset="0"/>
              </a:rPr>
              <a:t>lakiernik </a:t>
            </a:r>
          </a:p>
          <a:p>
            <a:r>
              <a:rPr lang="pl-PL" sz="3400" dirty="0" smtClean="0">
                <a:latin typeface="Times New Roman" pitchFamily="18" charset="0"/>
                <a:cs typeface="Times New Roman" pitchFamily="18" charset="0"/>
              </a:rPr>
              <a:t>stolarz </a:t>
            </a:r>
          </a:p>
          <a:p>
            <a:r>
              <a:rPr lang="pl-PL" sz="3400" dirty="0" smtClean="0">
                <a:latin typeface="Times New Roman" pitchFamily="18" charset="0"/>
                <a:cs typeface="Times New Roman" pitchFamily="18" charset="0"/>
              </a:rPr>
              <a:t>betoniarz – zbrojarz </a:t>
            </a:r>
          </a:p>
          <a:p>
            <a:r>
              <a:rPr lang="pl-PL" sz="3400" dirty="0" smtClean="0">
                <a:latin typeface="Times New Roman" pitchFamily="18" charset="0"/>
                <a:cs typeface="Times New Roman" pitchFamily="18" charset="0"/>
              </a:rPr>
              <a:t>kierowca mechanik 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514</Words>
  <Application>Microsoft Office PowerPoint</Application>
  <PresentationFormat>Pokaz na ekranie (4:3)</PresentationFormat>
  <Paragraphs>79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Motyw pakietu Office</vt:lpstr>
      <vt:lpstr>Świętokrzyskie Centrum Kształcenia „Uniwerek” w Końskich </vt:lpstr>
      <vt:lpstr>Szkoły Uniwerek ogłaszają nabór na rok szkolny 2020/2021</vt:lpstr>
      <vt:lpstr>Slajd 3</vt:lpstr>
      <vt:lpstr> Zapraszamy absolwentów szkół podstawowych do zapoznania się z naszą ofertą edukacyjną.   </vt:lpstr>
      <vt:lpstr> Technikum Zawodowe  </vt:lpstr>
      <vt:lpstr> Szkoła kształci w następujących zawodach:  </vt:lpstr>
      <vt:lpstr>Slajd 7</vt:lpstr>
      <vt:lpstr> Branżowa Szkoła I stopnia  </vt:lpstr>
      <vt:lpstr> Kierunki kształcenia w Branżowej Szkole I stopnia:  </vt:lpstr>
      <vt:lpstr>  ATUTY SZKÓŁ UNIWEREK W KOŃSKICH:   </vt:lpstr>
      <vt:lpstr>Slajd 11</vt:lpstr>
      <vt:lpstr>ZAPRASZAMY DO SZKÓŁ UNIWEREK!</vt:lpstr>
      <vt:lpstr> Podania przyjmujemy:  </vt:lpstr>
      <vt:lpstr>Slajd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Świętokrzyskie Centrum Kształcenia „Uniwerek” w Końskich</dc:title>
  <dc:creator>hp_06</dc:creator>
  <cp:lastModifiedBy>MONIKA</cp:lastModifiedBy>
  <cp:revision>7</cp:revision>
  <dcterms:created xsi:type="dcterms:W3CDTF">2020-05-21T10:03:46Z</dcterms:created>
  <dcterms:modified xsi:type="dcterms:W3CDTF">2020-05-26T06:34:51Z</dcterms:modified>
</cp:coreProperties>
</file>