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64" r:id="rId9"/>
    <p:sldId id="261" r:id="rId10"/>
    <p:sldId id="265" r:id="rId11"/>
    <p:sldId id="259" r:id="rId12"/>
    <p:sldId id="263" r:id="rId13"/>
    <p:sldId id="266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2434" y="3637942"/>
            <a:ext cx="9311424" cy="8757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„PRÁZDNINOVÉ POTULKY PO TREBIŠOVE”</a:t>
            </a:r>
          </a:p>
          <a:p>
            <a:endParaRPr lang="sk-SK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1300766" y="863361"/>
            <a:ext cx="9594761" cy="2677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k-SK" sz="30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SPOJENÁ ŠKOLA INTERNÁTNA </a:t>
            </a:r>
            <a:r>
              <a:rPr lang="sk-SK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0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organizačná zložka</a:t>
            </a:r>
            <a:r>
              <a:rPr lang="sk-SK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0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ŠPECIÁLNA MATERSKÁ ŠKOLA </a:t>
            </a:r>
            <a:r>
              <a:rPr lang="sk-SK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0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sídlom </a:t>
            </a:r>
            <a:r>
              <a:rPr lang="sk-SK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0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k-SK" sz="3000" b="1" spc="-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Gorkého</a:t>
            </a:r>
            <a:r>
              <a:rPr lang="sk-SK" sz="30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614/18, 075 01 Trebišov </a:t>
            </a:r>
            <a:r>
              <a:rPr lang="sk-SK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3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4610638"/>
            <a:ext cx="9594761" cy="14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3750384" y="339024"/>
            <a:ext cx="4098600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ŠTVRT</a:t>
            </a:r>
            <a:r>
              <a:rPr lang="sk-SK" sz="54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OK</a:t>
            </a:r>
            <a:r>
              <a:rPr lang="sk-SK" sz="5400" b="1" strike="noStrike" spc="-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1210615" y="1253424"/>
            <a:ext cx="9775064" cy="187197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UaK</a:t>
            </a:r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/155</a:t>
            </a:r>
          </a:p>
          <a:p>
            <a:pPr algn="ctr"/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 vymaľovávaní ľudových krojov správne pomenovať použité farby. 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k-SK" sz="25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1616507" y="3289109"/>
            <a:ext cx="8963280" cy="2158654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MILÉ DETI,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DNES SI SPOLU VYFARBÍME KROJE, KTORÉ SÚ TYPICKÉ PRE NÁŠ REGIÓN. PRÁVE V TAKÝCH KROJOCH CHODILI OBLEČENÍ NAŠI STARÍ RODIČIA, KEĎ BOLI MLADÍ.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KROJE BOLI KRÁSNE – FAREBNÉ, VESELÉ...</a:t>
            </a: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8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09" r="1422" b="2193"/>
          <a:stretch/>
        </p:blipFill>
        <p:spPr>
          <a:xfrm rot="16200000">
            <a:off x="3090645" y="-1352401"/>
            <a:ext cx="6040762" cy="96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5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3750384" y="339024"/>
            <a:ext cx="4098600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UTOR</a:t>
            </a:r>
            <a:r>
              <a:rPr lang="sk-SK" sz="54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OK</a:t>
            </a:r>
            <a:r>
              <a:rPr lang="sk-SK" sz="5400" b="1" strike="noStrike" spc="-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1210615" y="1253424"/>
            <a:ext cx="9775064" cy="187197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UaK</a:t>
            </a:r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/144</a:t>
            </a:r>
          </a:p>
          <a:p>
            <a:pPr algn="ctr"/>
            <a:r>
              <a:rPr lang="sk-SK" sz="2800" dirty="0" smtClean="0"/>
              <a:t>Pohybom vyjadriť charakter piesne „Trebišov to valal” (poskočný </a:t>
            </a:r>
            <a:r>
              <a:rPr lang="sk-SK" sz="2800" dirty="0"/>
              <a:t>krok, otočky, úklony</a:t>
            </a:r>
            <a:r>
              <a:rPr lang="sk-SK" sz="2800" dirty="0" smtClean="0"/>
              <a:t>)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5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1616507" y="3289109"/>
            <a:ext cx="8963280" cy="2158654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MILÍ KAMARÁTI,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DNES SI PORIADNE ZATANCUJEME, ALE NIE LEN NA TAKÚ OBYČAJNÚ PIESEŇ. </a:t>
            </a:r>
            <a:r>
              <a:rPr lang="sk-SK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BUDE TO PIESEŇ O TREBIŠOVE. 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POZORNE SI JU VYPOČUJTE...</a:t>
            </a:r>
            <a:endParaRPr lang="sk-SK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3750384" y="339024"/>
            <a:ext cx="4098600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PIATOK</a:t>
            </a:r>
            <a:r>
              <a:rPr lang="sk-SK" sz="5400" b="1" strike="noStrike" spc="-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1210615" y="1253424"/>
            <a:ext cx="9775064" cy="187197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</a:t>
            </a:r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/183</a:t>
            </a:r>
          </a:p>
          <a:p>
            <a:pPr algn="ctr">
              <a:lnSpc>
                <a:spcPct val="100000"/>
              </a:lnSpc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Zvládnuť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turistickú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vychádzku do mestského parku, pozorovať prírodu a významné pamiatky mesta Trebišov - hrad </a:t>
            </a:r>
            <a:r>
              <a:rPr lang="sk-S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Parič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Mauzóleum, rybník.</a:t>
            </a:r>
            <a:endParaRPr lang="sk-SK" sz="25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1616507" y="3289109"/>
            <a:ext cx="8963280" cy="2158654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MILÍ KAMARÁTI,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DNES SA SPOLU VYBERIEME DO MESTSKÉHO PARKU, BUDEME HĽADAŤ JEHO NAJZNÁMEJŠIE PAMIATKY A KRÁSY, O KTORŹCH SME SI CELÝ TÝŽDEŇ ROZPRÁVALI (HRAD PARIČ, MAUZÓLEUM, RYBNÍK). </a:t>
            </a:r>
            <a:endParaRPr lang="sk-SK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34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379606"/>
              </p:ext>
            </p:extLst>
          </p:nvPr>
        </p:nvGraphicFramePr>
        <p:xfrm>
          <a:off x="1287886" y="1223492"/>
          <a:ext cx="9659155" cy="42051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59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5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k-SK" sz="2500" strike="noStrike" spc="-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Milé deti a rodičia,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chceme vás za vašu usilovnú prácu pochváliť...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Budeme veľmi radi,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ak sa nám pochválite vašimi fotkami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pri spoločnej práci a fotografiami prác, ako sa Vám spolu darilo...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sk-SK" sz="2500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Vaše pani učiteľky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k-SK" sz="2500" b="0" strike="noStrike" spc="-1" dirty="0">
                        <a:latin typeface="Arial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7" y="5035641"/>
            <a:ext cx="9659155" cy="14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088160"/>
              </p:ext>
            </p:extLst>
          </p:nvPr>
        </p:nvGraphicFramePr>
        <p:xfrm>
          <a:off x="1275008" y="1017428"/>
          <a:ext cx="9633397" cy="517730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208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829"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PODTÉMA TÝŽDŇA:</a:t>
                      </a:r>
                      <a:endParaRPr lang="sk-SK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PRÁZDNINOVÉ POTULKY PO TREBIŠOVE</a:t>
                      </a:r>
                      <a:endParaRPr lang="sk-SK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406"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TÝŽDEŇ:</a:t>
                      </a:r>
                      <a:endParaRPr lang="sk-SK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15.06.-19.06.2020</a:t>
                      </a:r>
                      <a:endParaRPr lang="sk-SK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433"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ZDRAVOTNÉ CVIČENIE:</a:t>
                      </a:r>
                      <a:endParaRPr lang="sk-SK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500" strike="noStrike" spc="-1" dirty="0" smtClean="0"/>
                        <a:t>Vykonávať základný lokomočný pohyb podľa pokynov – chôdza, beh, skok.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9641"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POHYBOVÁ HRA:</a:t>
                      </a:r>
                      <a:endParaRPr lang="sk-SK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53803"/>
          <a:stretch/>
        </p:blipFill>
        <p:spPr>
          <a:xfrm>
            <a:off x="4339157" y="4340179"/>
            <a:ext cx="4853089" cy="175152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958" y="3627938"/>
            <a:ext cx="4107154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6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3750384" y="339024"/>
            <a:ext cx="4098600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trike="noStrike" spc="-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PONDELOK: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1210615" y="1253424"/>
            <a:ext cx="9775064" cy="187197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sk-SK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/90</a:t>
            </a:r>
          </a:p>
          <a:p>
            <a:pPr algn="ctr">
              <a:lnSpc>
                <a:spcPct val="100000"/>
              </a:lnSpc>
            </a:pPr>
            <a:r>
              <a:rPr lang="sk-SK" sz="2800" dirty="0" smtClean="0"/>
              <a:t>Poznať a rozlišovať najznámejšie krásy mesta Trebišov (hrad </a:t>
            </a:r>
            <a:r>
              <a:rPr lang="sk-SK" sz="2800" dirty="0" err="1" smtClean="0"/>
              <a:t>Parič</a:t>
            </a:r>
            <a:r>
              <a:rPr lang="sk-SK" sz="2800" dirty="0" smtClean="0"/>
              <a:t>, múzeum, mauzóleum, mestský park)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5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1616507" y="3289109"/>
            <a:ext cx="8963280" cy="2158654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MILÍ KAMARÁTI,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DNES SA SPOLU VYBERIEME NA POTULKY PO NAŠOM KRÁSNOM MESTE - TREBIŠOV</a:t>
            </a: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POZRITE SA NA  JEHO NAKRAJŠIE MIETSA...</a:t>
            </a: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813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3" y="373487"/>
            <a:ext cx="9620518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9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72" y="244699"/>
            <a:ext cx="9646276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9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523" y="321971"/>
            <a:ext cx="9569003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1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21" y="1157630"/>
            <a:ext cx="5860425" cy="4644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7" y="1157630"/>
            <a:ext cx="5984384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3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3750384" y="339024"/>
            <a:ext cx="4098600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STREDA</a:t>
            </a:r>
            <a:r>
              <a:rPr lang="sk-SK" sz="54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1210615" y="1253424"/>
            <a:ext cx="9775064" cy="187197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UaK</a:t>
            </a:r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/152</a:t>
            </a:r>
          </a:p>
          <a:p>
            <a:pPr algn="ctr"/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Vytvoriť reliéf erbu mesta Trebišov odtláčaním predmetov rôzneho profilu na upravený hlinený plát.  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k-SK" sz="25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1616507" y="3289109"/>
            <a:ext cx="8963280" cy="2158654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MILÉ DETI,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DNES  SI SPOLU VYROBÍME ERB MESTA, V KTOROM SA NACHÁDZA NAŠA MATERSKÁ ŠKOLA.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AKÉ JE TO MESTO?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ÁNO, MESTO TREBIŠOV.</a:t>
            </a:r>
            <a:endParaRPr lang="sk-SK" sz="1800" b="0" strike="noStrike" spc="-1" dirty="0" smtClean="0">
              <a:solidFill>
                <a:srgbClr val="333333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lang="sk-SK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663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2" y="439555"/>
            <a:ext cx="9800823" cy="58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2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45</TotalTime>
  <Words>361</Words>
  <Application>Microsoft Office PowerPoint</Application>
  <PresentationFormat>Širokouhlá</PresentationFormat>
  <Paragraphs>58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DejaVu Sans</vt:lpstr>
      <vt:lpstr>Garamond</vt:lpstr>
      <vt:lpstr>Times New Roman</vt:lpstr>
      <vt:lpstr>Trebuchet MS</vt:lpstr>
      <vt:lpstr>Savon</vt:lpstr>
      <vt:lpstr>SPOJENÁ ŠKOLA INTERNÁTNA  organizačná zložka  ŠPECIÁLNA MATERSKÁ ŠKOLA  so sídlom  na Gorkého 614/18, 075 01 Trebišov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DAŠA</dc:creator>
  <cp:lastModifiedBy>Skola</cp:lastModifiedBy>
  <cp:revision>13</cp:revision>
  <dcterms:created xsi:type="dcterms:W3CDTF">2020-05-31T12:09:16Z</dcterms:created>
  <dcterms:modified xsi:type="dcterms:W3CDTF">2020-06-17T07:28:33Z</dcterms:modified>
</cp:coreProperties>
</file>