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57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4576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4515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5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69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8205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9420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328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5669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8049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2396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311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70581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8970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0414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5049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7774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416C-7009-4544-B151-5950FCEB8EDF}" type="datetimeFigureOut">
              <a:rPr lang="pl-PL" smtClean="0"/>
              <a:pPr/>
              <a:t>2020-11-30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1DED38-5A12-4588-ABE3-26E58A6680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544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E3F3AF-A9FB-467E-8E1F-725086B58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Moment zapomnienia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8CEEB4B-9736-4E91-BFA5-1C9A54D2B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4900" dirty="0"/>
              <a:t>(pozwala odwrócić uwagę od pandemii, która zawładnęła światem)</a:t>
            </a:r>
          </a:p>
          <a:p>
            <a:endParaRPr lang="pl-PL" sz="4900" dirty="0"/>
          </a:p>
          <a:p>
            <a:endParaRPr lang="pl-PL" sz="1600" dirty="0"/>
          </a:p>
          <a:p>
            <a:r>
              <a:rPr lang="pl-PL" sz="1600" dirty="0"/>
              <a:t>							</a:t>
            </a:r>
            <a:r>
              <a:rPr lang="pl-PL" sz="4300" dirty="0"/>
              <a:t>	Maciej Zabłocki</a:t>
            </a:r>
          </a:p>
          <a:p>
            <a:pPr>
              <a:spcBef>
                <a:spcPts val="0"/>
              </a:spcBef>
            </a:pPr>
            <a:r>
              <a:rPr lang="pl-PL" sz="4300" dirty="0"/>
              <a:t>							   </a:t>
            </a:r>
            <a:r>
              <a:rPr lang="pl-PL" sz="4300" dirty="0" err="1"/>
              <a:t>Sz.P</a:t>
            </a:r>
            <a:r>
              <a:rPr lang="pl-PL" sz="4300" dirty="0"/>
              <a:t>. „Przyjaciół Ziemi” nr 314</a:t>
            </a:r>
          </a:p>
        </p:txBody>
      </p:sp>
    </p:spTree>
    <p:extLst>
      <p:ext uri="{BB962C8B-B14F-4D97-AF65-F5344CB8AC3E}">
        <p14:creationId xmlns:p14="http://schemas.microsoft.com/office/powerpoint/2010/main" xmlns="" val="2414175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000">
        <p15:prstTrans prst="fallOver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1DC778F-EF1A-4C1B-B1AD-BA37A74E5D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13FCDB4-670C-4568-96EE-093382A9E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9B825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rawa, zewnętrzne, pole, drzewo&#10;&#10;Opis wygenerowany automatycznie">
            <a:extLst>
              <a:ext uri="{FF2B5EF4-FFF2-40B4-BE49-F238E27FC236}">
                <a16:creationId xmlns:a16="http://schemas.microsoft.com/office/drawing/2014/main" xmlns="" id="{E2A4B4D8-EE7C-4580-B1E8-C8548C288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96" r="1" b="45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BA0EB82-D5CA-47CB-9F84-8C44A1321610}"/>
              </a:ext>
            </a:extLst>
          </p:cNvPr>
          <p:cNvSpPr txBox="1"/>
          <p:nvPr/>
        </p:nvSpPr>
        <p:spPr>
          <a:xfrm>
            <a:off x="643467" y="5774086"/>
            <a:ext cx="898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Niby zwyczajna łąka, a jednak przy bliższych obserwacjach to …</a:t>
            </a:r>
          </a:p>
        </p:txBody>
      </p:sp>
    </p:spTree>
    <p:extLst>
      <p:ext uri="{BB962C8B-B14F-4D97-AF65-F5344CB8AC3E}">
        <p14:creationId xmlns:p14="http://schemas.microsoft.com/office/powerpoint/2010/main" xmlns="" val="1627255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rawa, zewnętrzne, pole, ssak&#10;&#10;Opis wygenerowany automatycznie">
            <a:extLst>
              <a:ext uri="{FF2B5EF4-FFF2-40B4-BE49-F238E27FC236}">
                <a16:creationId xmlns:a16="http://schemas.microsoft.com/office/drawing/2014/main" xmlns="" id="{26AA036B-4E23-41E0-8A6B-30A51D9C2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42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D7788C6-AD8C-4F4D-9AC2-7DAE9840082A}"/>
              </a:ext>
            </a:extLst>
          </p:cNvPr>
          <p:cNvSpPr txBox="1"/>
          <p:nvPr/>
        </p:nvSpPr>
        <p:spPr>
          <a:xfrm>
            <a:off x="601757" y="5269706"/>
            <a:ext cx="1071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miejsce gdzie te piękne i silne zwierzęta czują się wolne i szczęśliwe.  </a:t>
            </a:r>
          </a:p>
          <a:p>
            <a:r>
              <a:rPr lang="pl-PL" b="1" dirty="0">
                <a:solidFill>
                  <a:schemeClr val="bg1"/>
                </a:solidFill>
              </a:rPr>
              <a:t>Przestrzeń, gdzie ja mogę je podglądać i zachwycać się nimi. W przyjemny sposób spędzać czas na świeżym powietrzu zapominając o całym świecie.</a:t>
            </a:r>
          </a:p>
        </p:txBody>
      </p:sp>
    </p:spTree>
    <p:extLst>
      <p:ext uri="{BB962C8B-B14F-4D97-AF65-F5344CB8AC3E}">
        <p14:creationId xmlns:p14="http://schemas.microsoft.com/office/powerpoint/2010/main" xmlns="" val="393213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krowa, stojące, ssak&#10;&#10;Opis wygenerowany automatycznie">
            <a:extLst>
              <a:ext uri="{FF2B5EF4-FFF2-40B4-BE49-F238E27FC236}">
                <a16:creationId xmlns:a16="http://schemas.microsoft.com/office/drawing/2014/main" xmlns="" id="{146A3BB7-FEA4-496F-8673-813EF85258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85" r="-1" b="256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85C2136B-77EC-41E9-BDB6-58A4AE1429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55891F3-A5E2-4418-8950-25FA2B731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B1FCEB1-A7E1-417C-A7EF-AA30D5A08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FBCF2A6-1F18-4B68-B5D2-5B763ED41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F3A27FB-A693-4A75-951E-0C77CD98F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4EC82E4-9C1F-4538-9D71-B25888BEA1E0}"/>
              </a:ext>
            </a:extLst>
          </p:cNvPr>
          <p:cNvSpPr txBox="1"/>
          <p:nvPr/>
        </p:nvSpPr>
        <p:spPr>
          <a:xfrm>
            <a:off x="846797" y="5998128"/>
            <a:ext cx="1000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Podczas takich obserwacji można wypatrzeć ciekawe rzeczy – jak np. oryginalne znakowania na sierści konia wykonane przez ich właścicieli.</a:t>
            </a:r>
          </a:p>
        </p:txBody>
      </p:sp>
    </p:spTree>
    <p:extLst>
      <p:ext uri="{BB962C8B-B14F-4D97-AF65-F5344CB8AC3E}">
        <p14:creationId xmlns:p14="http://schemas.microsoft.com/office/powerpoint/2010/main" xmlns="" val="128546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xmlns="" id="{41DC778F-EF1A-4C1B-B1AD-BA37A74E5D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613FCDB4-670C-4568-96EE-093382A9E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6289C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zewnętrzne, trawa, ssak, koń&#10;&#10;Opis wygenerowany automatycznie">
            <a:extLst>
              <a:ext uri="{FF2B5EF4-FFF2-40B4-BE49-F238E27FC236}">
                <a16:creationId xmlns:a16="http://schemas.microsoft.com/office/drawing/2014/main" xmlns="" id="{0ECCF1FA-80B1-4599-AC96-38BC37774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66" r="1" b="82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A5950F0-BECD-48BE-B80D-709F350759FD}"/>
              </a:ext>
            </a:extLst>
          </p:cNvPr>
          <p:cNvSpPr txBox="1"/>
          <p:nvPr/>
        </p:nvSpPr>
        <p:spPr>
          <a:xfrm flipH="1">
            <a:off x="643467" y="5398291"/>
            <a:ext cx="824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Można też podglądać ludzi przy ich pracy – jak np. Pana Przemka, który przywozi konikom sianko, żeby mogły zajadać się tym swoim smakołykiem.</a:t>
            </a:r>
          </a:p>
        </p:txBody>
      </p:sp>
    </p:spTree>
    <p:extLst>
      <p:ext uri="{BB962C8B-B14F-4D97-AF65-F5344CB8AC3E}">
        <p14:creationId xmlns:p14="http://schemas.microsoft.com/office/powerpoint/2010/main" xmlns="" val="2185788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ssak, trawa, zewnętrzne, koń&#10;&#10;Opis wygenerowany automatycznie">
            <a:extLst>
              <a:ext uri="{FF2B5EF4-FFF2-40B4-BE49-F238E27FC236}">
                <a16:creationId xmlns:a16="http://schemas.microsoft.com/office/drawing/2014/main" xmlns="" id="{0E649E88-4281-4826-8D5F-AAD728591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5" r="1" b="923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E4D9A92-3923-4F76-8AB5-2502290A1C89}"/>
              </a:ext>
            </a:extLst>
          </p:cNvPr>
          <p:cNvSpPr txBox="1"/>
          <p:nvPr/>
        </p:nvSpPr>
        <p:spPr>
          <a:xfrm>
            <a:off x="585012" y="571500"/>
            <a:ext cx="108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Sianko pakowane jest w specjalne siatki, żeby koniki miały zajęcie i nie nudziły się.</a:t>
            </a:r>
          </a:p>
          <a:p>
            <a:r>
              <a:rPr lang="pl-PL" b="1" dirty="0">
                <a:solidFill>
                  <a:schemeClr val="bg1"/>
                </a:solidFill>
              </a:rPr>
              <a:t>Trochę muszą się natrudzić, żeby je wyskubać.</a:t>
            </a:r>
          </a:p>
        </p:txBody>
      </p:sp>
    </p:spTree>
    <p:extLst>
      <p:ext uri="{BB962C8B-B14F-4D97-AF65-F5344CB8AC3E}">
        <p14:creationId xmlns:p14="http://schemas.microsoft.com/office/powerpoint/2010/main" xmlns="" val="81335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ewnętrzne, trawa, koń, ssak&#10;&#10;Opis wygenerowany automatycznie">
            <a:extLst>
              <a:ext uri="{FF2B5EF4-FFF2-40B4-BE49-F238E27FC236}">
                <a16:creationId xmlns:a16="http://schemas.microsoft.com/office/drawing/2014/main" xmlns="" id="{1440A306-E598-4244-9724-B56C9B42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70" b="19415"/>
          <a:stretch/>
        </p:blipFill>
        <p:spPr>
          <a:xfrm>
            <a:off x="24683" y="-16625"/>
            <a:ext cx="12191980" cy="685799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5C2136B-77EC-41E9-BDB6-58A4AE1429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55891F3-A5E2-4418-8950-25FA2B731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B1FCEB1-A7E1-417C-A7EF-AA30D5A08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FBCF2A6-1F18-4B68-B5D2-5B763ED41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F3A27FB-A693-4A75-951E-0C77CD98F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xmlns="" id="{29D9FC3E-8983-4C7B-979D-FE4E748E109A}"/>
              </a:ext>
            </a:extLst>
          </p:cNvPr>
          <p:cNvSpPr txBox="1"/>
          <p:nvPr/>
        </p:nvSpPr>
        <p:spPr>
          <a:xfrm>
            <a:off x="786683" y="5478010"/>
            <a:ext cx="858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Koniki te to straszne łasuchy i nie pogardzą innymi smakołykami, które im przynoszę np. marchewką. Mogę wówczas je głaskać a czasami nawet dają się przytulić. Co pozwala pozbyć się stresów i zapomnieć o wszystkich zmartwieniach. A za smakołyki odwdzięczają się miłym treningiem </a:t>
            </a:r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43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allOve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50">
            <a:extLst>
              <a:ext uri="{FF2B5EF4-FFF2-40B4-BE49-F238E27FC236}">
                <a16:creationId xmlns:a16="http://schemas.microsoft.com/office/drawing/2014/main" xmlns="" id="{CB92C8CA-51CB-4511-AEBA-C04E0B721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koń, ssak, patrzenie, brązowy&#10;&#10;Opis wygenerowany automatycznie">
            <a:extLst>
              <a:ext uri="{FF2B5EF4-FFF2-40B4-BE49-F238E27FC236}">
                <a16:creationId xmlns:a16="http://schemas.microsoft.com/office/drawing/2014/main" xmlns="" id="{9F4172D5-CA45-4833-BECE-766A8C3B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64" r="-2" b="10869"/>
          <a:stretch/>
        </p:blipFill>
        <p:spPr>
          <a:xfrm>
            <a:off x="196730" y="165419"/>
            <a:ext cx="5806505" cy="3181935"/>
          </a:xfrm>
          <a:prstGeom prst="rect">
            <a:avLst/>
          </a:prstGeom>
        </p:spPr>
      </p:pic>
      <p:pic>
        <p:nvPicPr>
          <p:cNvPr id="9" name="Obraz 8" descr="Obraz zawierający ssak, brązowy, patrzenie, stojące&#10;&#10;Opis wygenerowany automatycznie">
            <a:extLst>
              <a:ext uri="{FF2B5EF4-FFF2-40B4-BE49-F238E27FC236}">
                <a16:creationId xmlns:a16="http://schemas.microsoft.com/office/drawing/2014/main" xmlns="" id="{E427AF7C-59D7-44A0-9005-FF21F5D39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41" r="-1" b="4749"/>
          <a:stretch/>
        </p:blipFill>
        <p:spPr>
          <a:xfrm>
            <a:off x="6188766" y="165419"/>
            <a:ext cx="2822342" cy="3181935"/>
          </a:xfrm>
          <a:prstGeom prst="rect">
            <a:avLst/>
          </a:prstGeom>
        </p:spPr>
      </p:pic>
      <p:pic>
        <p:nvPicPr>
          <p:cNvPr id="13" name="Obraz 12" descr="Obraz zawierający brązowy, ssak, krowa, patrzenie&#10;&#10;Opis wygenerowany automatycznie">
            <a:extLst>
              <a:ext uri="{FF2B5EF4-FFF2-40B4-BE49-F238E27FC236}">
                <a16:creationId xmlns:a16="http://schemas.microsoft.com/office/drawing/2014/main" xmlns="" id="{1C33BAA4-1C2C-4EBF-9B2B-FCB502CDDB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2" r="5478" b="-2"/>
          <a:stretch/>
        </p:blipFill>
        <p:spPr>
          <a:xfrm>
            <a:off x="9181834" y="165419"/>
            <a:ext cx="2851140" cy="3181935"/>
          </a:xfrm>
          <a:prstGeom prst="rect">
            <a:avLst/>
          </a:prstGeom>
        </p:spPr>
      </p:pic>
      <p:pic>
        <p:nvPicPr>
          <p:cNvPr id="7" name="Obraz 6" descr="Obraz zawierający zewnętrzne, ptak, trawa, siedzi&#10;&#10;Opis wygenerowany automatycznie">
            <a:extLst>
              <a:ext uri="{FF2B5EF4-FFF2-40B4-BE49-F238E27FC236}">
                <a16:creationId xmlns:a16="http://schemas.microsoft.com/office/drawing/2014/main" xmlns="" id="{04B62A27-BF0D-4DF4-A920-CEC95BCC4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34" r="-2" b="19846"/>
          <a:stretch/>
        </p:blipFill>
        <p:spPr>
          <a:xfrm>
            <a:off x="191087" y="3515901"/>
            <a:ext cx="5806505" cy="2796836"/>
          </a:xfrm>
          <a:prstGeom prst="rect">
            <a:avLst/>
          </a:prstGeom>
        </p:spPr>
      </p:pic>
      <p:pic>
        <p:nvPicPr>
          <p:cNvPr id="5" name="Obraz 4" descr="Obraz zawierający zewnętrzne, krowa, ssak, brązowy&#10;&#10;Opis wygenerowany automatycznie">
            <a:extLst>
              <a:ext uri="{FF2B5EF4-FFF2-40B4-BE49-F238E27FC236}">
                <a16:creationId xmlns:a16="http://schemas.microsoft.com/office/drawing/2014/main" xmlns="" id="{ABF42071-7CE1-4A92-BF21-CB5033EBB3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4" r="-1" b="6355"/>
          <a:stretch/>
        </p:blipFill>
        <p:spPr>
          <a:xfrm>
            <a:off x="6194411" y="3510646"/>
            <a:ext cx="2822342" cy="2796836"/>
          </a:xfrm>
          <a:prstGeom prst="rect">
            <a:avLst/>
          </a:prstGeom>
        </p:spPr>
      </p:pic>
      <p:pic>
        <p:nvPicPr>
          <p:cNvPr id="3" name="Obraz 2" descr="Obraz zawierający osoba, siedzi, niebieski, małe&#10;&#10;Opis wygenerowany automatycznie">
            <a:extLst>
              <a:ext uri="{FF2B5EF4-FFF2-40B4-BE49-F238E27FC236}">
                <a16:creationId xmlns:a16="http://schemas.microsoft.com/office/drawing/2014/main" xmlns="" id="{20FC7FEA-B588-46A7-9BA0-7D874EE7FD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4"/>
          <a:stretch/>
        </p:blipFill>
        <p:spPr>
          <a:xfrm>
            <a:off x="9187479" y="3510646"/>
            <a:ext cx="2851140" cy="279683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1D39F6B6-8EB1-4FDD-9213-95A3590FB4E4}"/>
              </a:ext>
            </a:extLst>
          </p:cNvPr>
          <p:cNvSpPr txBox="1"/>
          <p:nvPr/>
        </p:nvSpPr>
        <p:spPr>
          <a:xfrm>
            <a:off x="153381" y="6259153"/>
            <a:ext cx="11879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Spędzając czas z końmi można zaobserwować dużo śmiesznych </a:t>
            </a:r>
            <a:r>
              <a:rPr lang="pl-PL" sz="1600" dirty="0" err="1"/>
              <a:t>zachowań</a:t>
            </a:r>
            <a:r>
              <a:rPr lang="pl-PL" sz="1600" dirty="0"/>
              <a:t> tych zwierząt: śmiech, senność, nasłuchiwanie, oblizywanie się. Można również wypatrzeć piękne ptaki i zerwać podgrzybka </a:t>
            </a:r>
            <a:r>
              <a:rPr lang="pl-PL" sz="1600" dirty="0">
                <a:sym typeface="Wingdings" panose="05000000000000000000" pitchFamily="2" charset="2"/>
              </a:rPr>
              <a:t>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74995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000">
        <p15:prstTrans prst="fallOver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711506-7EC8-4EE3-8BDF-B9B44654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2818701"/>
            <a:ext cx="8443492" cy="130029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xmlns="" val="278762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1000" advTm="5000">
        <p15:prstTrans prst="fallOve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214</Words>
  <Application>Microsoft Office PowerPoint</Application>
  <PresentationFormat>Niestandardowy</PresentationFormat>
  <Paragraphs>16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Faseta</vt:lpstr>
      <vt:lpstr>Moment zapomnienia</vt:lpstr>
      <vt:lpstr>Slajd 2</vt:lpstr>
      <vt:lpstr>Slajd 3</vt:lpstr>
      <vt:lpstr>Slajd 4</vt:lpstr>
      <vt:lpstr>Slajd 5</vt:lpstr>
      <vt:lpstr>Slajd 6</vt:lpstr>
      <vt:lpstr>Slajd 7</vt:lpstr>
      <vt:lpstr>Slajd 8</vt:lpstr>
      <vt:lpstr>Dziękujemy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 zapomnienia</dc:title>
  <dc:creator>Małgorzata Zabłocka (DDB Warsaw)</dc:creator>
  <cp:lastModifiedBy>Kasia</cp:lastModifiedBy>
  <cp:revision>8</cp:revision>
  <dcterms:created xsi:type="dcterms:W3CDTF">2020-11-29T20:15:22Z</dcterms:created>
  <dcterms:modified xsi:type="dcterms:W3CDTF">2020-11-30T14:04:33Z</dcterms:modified>
</cp:coreProperties>
</file>