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AB4C-A35B-481F-8CC0-5DBC9DCFA8C1}" type="datetimeFigureOut">
              <a:rPr lang="sk-SK" smtClean="0"/>
              <a:pPr/>
              <a:t>26. 3. 2020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CE13-F7A4-4D19-9F14-89B47127C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/>
          <a:lstStyle/>
          <a:p>
            <a:r>
              <a:rPr lang="sk-SK" b="1" dirty="0"/>
              <a:t>Od semienka po rastlinku</a:t>
            </a:r>
          </a:p>
        </p:txBody>
      </p:sp>
      <p:pic>
        <p:nvPicPr>
          <p:cNvPr id="4" name="Obrázok 3" descr="http://t0.gstatic.com/images?q=tbn:ANd9GcRIbX6CVh7HI16R4lDhuksEUyZj6K_EsCXl6_3MS1FPskxJo9dG_aq5XqE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876"/>
            <a:ext cx="3857652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http://zahrada.artmama.sk/sites/zahrada.artmama.sk/files/images/lotos.previ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643470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://thumbs.dreamstime.com/thumb_381/1238237719Ly68e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643314"/>
            <a:ext cx="4214842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http://www.profimedia.sk/fotografie/klicenie-semien-zeruchy/profimedia-003349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4763135" cy="3164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5143505" y="1571612"/>
            <a:ext cx="400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600" b="1" dirty="0"/>
          </a:p>
          <a:p>
            <a:r>
              <a:rPr lang="sk-SK" sz="3600" b="1" dirty="0"/>
              <a:t>  Semienko vo vate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00034" y="4572008"/>
            <a:ext cx="582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Semienko v pôde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://www.rodina-peniaze.sk/img/full/3/97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732084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 takto pomaličky rastie fazuľka.</a:t>
            </a:r>
          </a:p>
        </p:txBody>
      </p:sp>
      <p:pic>
        <p:nvPicPr>
          <p:cNvPr id="4" name="Zástupný symbol obsahu 3" descr="Klíčenie semie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5754710" cy="411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/>
          <a:lstStyle/>
          <a:p>
            <a:r>
              <a:rPr lang="sk-SK" b="1" dirty="0"/>
              <a:t>Koreň rastlinky</a:t>
            </a:r>
          </a:p>
        </p:txBody>
      </p:sp>
      <p:pic>
        <p:nvPicPr>
          <p:cNvPr id="4" name="Obrázok 3" descr="http://1.bp.blogspot.com/_WT8SfiUbqx0/SX4H9_rNIvI/AAAAAAAABS0/0pDu7EvsmOk/s400/bigFL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572296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Pučanie rastlín</a:t>
            </a:r>
          </a:p>
        </p:txBody>
      </p:sp>
      <p:pic>
        <p:nvPicPr>
          <p:cNvPr id="5" name="Obrázok 4" descr="http://www.hostazahrada.sk/images/goldfs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002657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://img.ephoto.sk/data/users/13952/photos/ff81d484a28356611f31aac42ac34b1a8997e021_mediu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3048000" cy="203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http://www.beagleproject.org/innsendt/bilder/17582/11214/4ce91e5f56b38/imga05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5760720" cy="3240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http://snaturou2000.sk/uploads/tmp/Lipa_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8604"/>
            <a:ext cx="2854325" cy="2353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sk-SK" b="1" dirty="0"/>
              <a:t>Kvitnutie rastlín</a:t>
            </a:r>
          </a:p>
        </p:txBody>
      </p:sp>
      <p:pic>
        <p:nvPicPr>
          <p:cNvPr id="4" name="Zástupný symbol obsahu 3" descr="http://t2.gstatic.com/images?q=tbn:ANd9GcRYeHfu2QaxzQn-OQ1Qv_Z9b4fCU3lvEJA5VvPD1M-Kr28KazENjZQfHQcpJ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857232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http://t3.gstatic.com/images?q=tbn:ANd9GcRX3A8pdSTGWd_s3J5jt6UyVSQqUy7PZqi97es8h5rdoF1ot9ET_NgygIK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42984"/>
            <a:ext cx="2305685" cy="1979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http://www.klivia.com/sub/klivia.com/images/stories/klivia/okrasne/popinave/clematis/ville_de_ly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2894330" cy="333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http://www.futpy.com/sites/default/files/imagecache/scale-1200px/4/den_deti007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500438"/>
            <a:ext cx="4763135" cy="3164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://www.poradca.sk/ImagesData/Gallery/g6_obr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928934"/>
            <a:ext cx="4090982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baby-web.topky.sk/Upload/bylinky/w63377391304213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45770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http://cms.tvujdum.cz/userdata/images/49902primu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4071966" cy="2715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http://t2.gstatic.com/images?q=tbn:ANd9GcQnYfKQzTbz5dXYMNU5J6Ps7ZFDohxe1sRz9w92Ex-iA1Tcn88P3gIGLxpZ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28"/>
            <a:ext cx="2928958" cy="2131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Kvitnutie stromov</a:t>
            </a:r>
          </a:p>
        </p:txBody>
      </p:sp>
      <p:pic>
        <p:nvPicPr>
          <p:cNvPr id="4" name="Obrázok 3" descr="http://www.hdtapety.sk/download.php?pozadie=1054&amp;id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403662" cy="474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://svetpohladnic.sk/pohladnice/obrazky/rozkvitnute-visne-rog0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810000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http://blog.sme.sk/blog/322/44943/ceres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86124"/>
            <a:ext cx="4453569" cy="3419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http://img.cas.sk/img/4/gallery/549596_strom-ceresna-sakur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896360" cy="3204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http://blog.sme.sk/blog/8584/142738/blogsara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52"/>
            <a:ext cx="428628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/>
          <a:lstStyle/>
          <a:p>
            <a:r>
              <a:rPr lang="sk-SK" b="1" dirty="0"/>
              <a:t>Aké môže byť semienko 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1285860"/>
          </a:xfrm>
        </p:spPr>
        <p:txBody>
          <a:bodyPr>
            <a:normAutofit/>
          </a:bodyPr>
          <a:lstStyle/>
          <a:p>
            <a:r>
              <a:rPr lang="sk-SK" b="1" dirty="0"/>
              <a:t>.</a:t>
            </a:r>
            <a:r>
              <a:rPr lang="sk-SK" dirty="0"/>
              <a:t> </a:t>
            </a:r>
            <a:r>
              <a:rPr lang="sk-SK" b="1" dirty="0"/>
              <a:t>konopné semienka, jačmeň, fazuľa, repka, orechy...</a:t>
            </a:r>
          </a:p>
        </p:txBody>
      </p:sp>
      <p:pic>
        <p:nvPicPr>
          <p:cNvPr id="4" name="Obrázok 3" descr="http://parnickyrybar.weblahko.sk/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5643602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Listy</a:t>
            </a:r>
          </a:p>
        </p:txBody>
      </p:sp>
      <p:pic>
        <p:nvPicPr>
          <p:cNvPr id="4" name="Obrázok 3" descr="http://www.kzp.sk/events_images/26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429552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://www.hobbyportal.sk/data/articles/497/show/puciky-a-zelene-list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358114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oskole.sk/userfiles/image/novy/adriana/image001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500990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214289"/>
            <a:ext cx="8229600" cy="7858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4000" b="1" dirty="0"/>
              <a:t>Tvary listov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/>
          <a:lstStyle/>
          <a:p>
            <a:r>
              <a:rPr lang="sk-SK" b="1" dirty="0"/>
              <a:t>Starostlivosť o rastliny</a:t>
            </a:r>
          </a:p>
        </p:txBody>
      </p:sp>
      <p:pic>
        <p:nvPicPr>
          <p:cNvPr id="4" name="Obrázok 3" descr="http://1.bp.blogspot.com/-DC8E5DRwWDU/TgeWfiZeqjI/AAAAAAAACIc/soHz1SR-w80/s1600/DSC_0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78661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Veľké semienko gaštana</a:t>
            </a:r>
          </a:p>
        </p:txBody>
      </p:sp>
      <p:pic>
        <p:nvPicPr>
          <p:cNvPr id="4" name="Zástupný symbol obsahu 3" descr="http://blog.vesele-veci.sk/wp-content/uploads/2010/10/kazdy-neuspech-je-semienkom.jpg"/>
          <p:cNvPicPr>
            <a:picLocks noGrp="1"/>
          </p:cNvPicPr>
          <p:nvPr>
            <p:ph idx="1"/>
          </p:nvPr>
        </p:nvPicPr>
        <p:blipFill>
          <a:blip r:embed="rId2" cstate="print"/>
          <a:srcRect t="8839" b="12241"/>
          <a:stretch>
            <a:fillRect/>
          </a:stretch>
        </p:blipFill>
        <p:spPr bwMode="auto">
          <a:xfrm>
            <a:off x="1928794" y="1571612"/>
            <a:ext cx="5223166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Horčičné semienko</a:t>
            </a:r>
          </a:p>
        </p:txBody>
      </p:sp>
      <p:pic>
        <p:nvPicPr>
          <p:cNvPr id="4" name="Obrázok 3" descr="http://4.bp.blogspot.com/_7zxWluWj5IU/TGex2QulpqI/AAAAAAAAEn8/TZJz6GPprDY/s1600/100_56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760720" cy="433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Kukuričné semienko</a:t>
            </a:r>
          </a:p>
        </p:txBody>
      </p:sp>
      <p:pic>
        <p:nvPicPr>
          <p:cNvPr id="4" name="Zástupný symbol obsahu 3" descr="http://t2.gstatic.com/images?q=tbn:ANd9GcTekuVzbeMn0BtDlXGiQRJjrYoNoQSspnZv7JP87YTuRcJ3CCQ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715040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Semienko púpavy</a:t>
            </a:r>
          </a:p>
        </p:txBody>
      </p:sp>
      <p:pic>
        <p:nvPicPr>
          <p:cNvPr id="4" name="Zástupný symbol obsahu 3" descr="http://img.flog.pravda.sk/2010/06/20/xIt_333539_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357438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http://img.flog.pravda.sk/2010/11/06/vgt_369565_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00240"/>
            <a:ext cx="5477515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Semienko jabĺčka</a:t>
            </a:r>
          </a:p>
        </p:txBody>
      </p:sp>
      <p:pic>
        <p:nvPicPr>
          <p:cNvPr id="4" name="Zástupný symbol obsahu 3" descr="http://thumbs.dreamstime.com/thumb_232/1201985253o5oK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2000264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http://www.zamifi.eu/casopiszf/2011/jablko_1_11/image-priroda/jablko-napol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576195" cy="255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http://4.bp.blogspot.com/_uYDhwTG7u-s/Sv62pVQC9QI/AAAAAAAAACU/CY5CwY4nvgM/s320/jabl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3357586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Klíčenie semienka</a:t>
            </a:r>
          </a:p>
        </p:txBody>
      </p:sp>
      <p:pic>
        <p:nvPicPr>
          <p:cNvPr id="4" name="Zástupný symbol obsahu 3" descr="http://urobsisam.topky.sk/UserFiles/Image/zahrada/uzitkova-zahrada/vysev-a-vysadba-zelenin-522/30-klicenie-brindza-big-ima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215086" cy="452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http://www.jelen.funsite.cz/pic/big/h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7215238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</Words>
  <Application>Microsoft Office PowerPoint</Application>
  <PresentationFormat>Prezentácia na obrazovke (4:3)</PresentationFormat>
  <Paragraphs>20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Motív Office</vt:lpstr>
      <vt:lpstr>Od semienka po rastlinku</vt:lpstr>
      <vt:lpstr>Aké môže byť semienko ?</vt:lpstr>
      <vt:lpstr>Veľké semienko gaštana</vt:lpstr>
      <vt:lpstr>Horčičné semienko</vt:lpstr>
      <vt:lpstr>Kukuričné semienko</vt:lpstr>
      <vt:lpstr>Semienko púpavy</vt:lpstr>
      <vt:lpstr>Semienko jabĺčka</vt:lpstr>
      <vt:lpstr>Klíčenie semienka</vt:lpstr>
      <vt:lpstr>Prezentácia programu PowerPoint</vt:lpstr>
      <vt:lpstr>Prezentácia programu PowerPoint</vt:lpstr>
      <vt:lpstr>Prezentácia programu PowerPoint</vt:lpstr>
      <vt:lpstr>A takto pomaličky rastie fazuľka.</vt:lpstr>
      <vt:lpstr>Koreň rastlinky</vt:lpstr>
      <vt:lpstr>Pučanie rastlín</vt:lpstr>
      <vt:lpstr>Prezentácia programu PowerPoint</vt:lpstr>
      <vt:lpstr>Kvitnutie rastlín</vt:lpstr>
      <vt:lpstr>Prezentácia programu PowerPoint</vt:lpstr>
      <vt:lpstr>Kvitnutie stromov</vt:lpstr>
      <vt:lpstr>Prezentácia programu PowerPoint</vt:lpstr>
      <vt:lpstr>Listy</vt:lpstr>
      <vt:lpstr>Prezentácia programu PowerPoint</vt:lpstr>
      <vt:lpstr>Prezentácia programu PowerPoint</vt:lpstr>
      <vt:lpstr>Starostlivosť o rastliny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semienka po rastlinku</dc:title>
  <dc:creator>Hornak</dc:creator>
  <cp:lastModifiedBy>surculus</cp:lastModifiedBy>
  <cp:revision>12</cp:revision>
  <dcterms:created xsi:type="dcterms:W3CDTF">2011-12-11T18:51:45Z</dcterms:created>
  <dcterms:modified xsi:type="dcterms:W3CDTF">2020-03-26T16:21:48Z</dcterms:modified>
</cp:coreProperties>
</file>