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5" r:id="rId8"/>
    <p:sldId id="262" r:id="rId9"/>
    <p:sldId id="267" r:id="rId10"/>
    <p:sldId id="261" r:id="rId11"/>
    <p:sldId id="266" r:id="rId12"/>
    <p:sldId id="259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23F103-BC34-4FE4-A40E-EDDEECFDA5D0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05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3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8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9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4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2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7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4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E451C3-0FF4-47C4-B829-773ADF60F88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9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544" y="1920723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900" b="1" spc="-1" dirty="0">
                <a:solidFill>
                  <a:schemeClr val="accent2">
                    <a:lumMod val="75000"/>
                  </a:schemeClr>
                </a:solidFill>
                <a:latin typeface="DejaVu Sans"/>
              </a:rPr>
              <a:t>SPOJENÁ ŠKOLA INTERNÁTNA </a:t>
            </a:r>
            <a:r>
              <a:rPr lang="sk-SK" sz="3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3900" b="1" spc="-1" dirty="0">
                <a:solidFill>
                  <a:schemeClr val="accent2">
                    <a:lumMod val="75000"/>
                  </a:schemeClr>
                </a:solidFill>
                <a:latin typeface="DejaVu Sans"/>
              </a:rPr>
              <a:t>organizačná zložka</a:t>
            </a:r>
            <a:r>
              <a:rPr lang="sk-SK" sz="3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3900" b="1" spc="-1" dirty="0">
                <a:solidFill>
                  <a:schemeClr val="accent2">
                    <a:lumMod val="75000"/>
                  </a:schemeClr>
                </a:solidFill>
                <a:latin typeface="DejaVu Sans"/>
              </a:rPr>
              <a:t> ŠPECIÁLNA MATERSKÁ ŠKOLA </a:t>
            </a:r>
            <a:r>
              <a:rPr lang="sk-SK" sz="3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3900" b="1" spc="-1" dirty="0">
                <a:solidFill>
                  <a:schemeClr val="accent2">
                    <a:lumMod val="75000"/>
                  </a:schemeClr>
                </a:solidFill>
                <a:latin typeface="DejaVu Sans"/>
              </a:rPr>
              <a:t>so sídlom </a:t>
            </a:r>
            <a:r>
              <a:rPr lang="sk-SK" sz="3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3900" b="1" spc="-1" dirty="0">
                <a:solidFill>
                  <a:schemeClr val="accent2">
                    <a:lumMod val="75000"/>
                  </a:schemeClr>
                </a:solidFill>
                <a:latin typeface="DejaVu Sans"/>
              </a:rPr>
              <a:t>na </a:t>
            </a:r>
            <a:r>
              <a:rPr lang="sk-SK" sz="3900" b="1" spc="-1" dirty="0" err="1">
                <a:solidFill>
                  <a:schemeClr val="accent2">
                    <a:lumMod val="75000"/>
                  </a:schemeClr>
                </a:solidFill>
                <a:latin typeface="DejaVu Sans"/>
              </a:rPr>
              <a:t>Gorkého</a:t>
            </a:r>
            <a:r>
              <a:rPr lang="sk-SK" sz="3900" b="1" spc="-1" dirty="0">
                <a:solidFill>
                  <a:schemeClr val="accent2">
                    <a:lumMod val="75000"/>
                  </a:schemeClr>
                </a:solidFill>
                <a:latin typeface="DejaVu Sans"/>
              </a:rPr>
              <a:t> 614/18, 075 01 Trebišov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dirty="0"/>
              <a:t/>
            </a:r>
            <a:br>
              <a:rPr lang="sk-SK" dirty="0"/>
            </a:br>
            <a:r>
              <a:rPr lang="sk-SK" sz="5400" spc="-1" dirty="0">
                <a:latin typeface="Arial"/>
              </a:rPr>
              <a:t/>
            </a:r>
            <a:br>
              <a:rPr lang="sk-SK" sz="5400" spc="-1" dirty="0">
                <a:latin typeface="Arial"/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65927" y="4380588"/>
            <a:ext cx="6697014" cy="1463040"/>
          </a:xfrm>
        </p:spPr>
        <p:txBody>
          <a:bodyPr>
            <a:noAutofit/>
          </a:bodyPr>
          <a:lstStyle/>
          <a:p>
            <a:pPr algn="ctr"/>
            <a:endParaRPr lang="sk-SK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k-SK" sz="6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k-SK" sz="6000" dirty="0" smtClean="0">
                <a:solidFill>
                  <a:schemeClr val="accent1">
                    <a:lumMod val="50000"/>
                  </a:schemeClr>
                </a:solidFill>
              </a:rPr>
              <a:t>„MOJA RODINA”</a:t>
            </a:r>
            <a:endParaRPr lang="sk-SK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44" y="3048912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ŠTVRTOK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20570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0" strike="noStrike" spc="-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JaK</a:t>
            </a:r>
            <a:r>
              <a:rPr lang="sk-SK" sz="2500" b="0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/7</a:t>
            </a:r>
          </a:p>
          <a:p>
            <a:pPr algn="ctr">
              <a:lnSpc>
                <a:spcPct val="100000"/>
              </a:lnSpc>
            </a:pPr>
            <a:endParaRPr lang="sk-SK" sz="2500" b="0" strike="noStrike" spc="-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2500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Jazykovo správne, prirodzene, výrazne a čo najsamostatnejšie prednášať báseň o rodine.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478784" y="3859721"/>
            <a:ext cx="8963280" cy="2386533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RODINA JE VEĽMI DÔLEŽITÁ,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UŽ VŠETCI VIEME. 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 JEJ OSLAVU,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DNES BÁSNIČKU SPOLU ZARECITUJEME...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105823"/>
            <a:ext cx="1676190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796">
              <a:srgbClr val="C6B9A3"/>
            </a:gs>
            <a:gs pos="4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0"/>
            <a:ext cx="9710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PIATOK: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20570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ČaSP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/124</a:t>
            </a:r>
          </a:p>
          <a:p>
            <a:pPr algn="ctr"/>
            <a:endParaRPr lang="sk-SK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Zostaviť z rozstrihaných obrázkov jednotlivých členov rodiny celé postavy podľa predlohy.</a:t>
            </a:r>
            <a:endParaRPr lang="sk-SK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505064" y="3739870"/>
            <a:ext cx="8963280" cy="2880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</a:t>
            </a:r>
            <a:r>
              <a:rPr lang="sk-SK" sz="1800" b="0" u="sng" strike="noStrike" spc="-1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sk-SK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MILÉ DETI,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NAJSKÔR POPROSTE RODIČOV, ABY VÁM VYTLAČILI PRILOŽENÉ OBRÁZKY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POMOHLI VÁM ICH AJ ROSZTRIHAŤ.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ROZSTRIHANÝCH OBRÁZKOV ZLOŽTE CELÉ POSTAVY JEDNOTLIVÝCH ČLENOV RODINY PODĽA PREDLOHY.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OBRÁZKY SI MÔŽETE AJ VYFARBIŤ A POKÚSIŤ SA ICH POSKLADAŤ AJ BEZ PREDLOHY. 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105823"/>
            <a:ext cx="1676190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5224" r="56891" b="73045"/>
          <a:stretch/>
        </p:blipFill>
        <p:spPr>
          <a:xfrm>
            <a:off x="9223513" y="425003"/>
            <a:ext cx="2345636" cy="1756356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27127" r="56746" b="61346"/>
          <a:stretch/>
        </p:blipFill>
        <p:spPr>
          <a:xfrm>
            <a:off x="3425780" y="360607"/>
            <a:ext cx="2408350" cy="1725769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39610" r="56585" b="49034"/>
          <a:stretch/>
        </p:blipFill>
        <p:spPr>
          <a:xfrm>
            <a:off x="643944" y="321972"/>
            <a:ext cx="2305318" cy="1700011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5" t="39342" r="12270" b="48733"/>
          <a:stretch/>
        </p:blipFill>
        <p:spPr>
          <a:xfrm>
            <a:off x="6342845" y="4456090"/>
            <a:ext cx="2498501" cy="1751527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9" t="15040" r="12401" b="72615"/>
          <a:stretch/>
        </p:blipFill>
        <p:spPr>
          <a:xfrm>
            <a:off x="9182638" y="4417455"/>
            <a:ext cx="2459864" cy="1751526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t="27392" r="12347" b="60842"/>
          <a:stretch/>
        </p:blipFill>
        <p:spPr>
          <a:xfrm>
            <a:off x="600267" y="2377766"/>
            <a:ext cx="2392671" cy="1761606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82174" r="56783" b="6195"/>
          <a:stretch/>
        </p:blipFill>
        <p:spPr>
          <a:xfrm>
            <a:off x="9221273" y="2459865"/>
            <a:ext cx="2356834" cy="1725770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69947" r="56483" b="18167"/>
          <a:stretch/>
        </p:blipFill>
        <p:spPr>
          <a:xfrm>
            <a:off x="6426558" y="399246"/>
            <a:ext cx="2382591" cy="1738648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57246" r="56536" b="30693"/>
          <a:stretch/>
        </p:blipFill>
        <p:spPr>
          <a:xfrm>
            <a:off x="3464417" y="2408349"/>
            <a:ext cx="2369713" cy="1764406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5" t="57136" r="12329" b="30714"/>
          <a:stretch/>
        </p:blipFill>
        <p:spPr>
          <a:xfrm>
            <a:off x="6394360" y="2408349"/>
            <a:ext cx="2446986" cy="1777286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8" t="69462" r="12129" b="18564"/>
          <a:stretch/>
        </p:blipFill>
        <p:spPr>
          <a:xfrm>
            <a:off x="546027" y="4417453"/>
            <a:ext cx="2441872" cy="1751527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81876" r="12187" b="6326"/>
          <a:stretch/>
        </p:blipFill>
        <p:spPr>
          <a:xfrm>
            <a:off x="3464417" y="4443211"/>
            <a:ext cx="2369713" cy="1725769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6447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796">
              <a:srgbClr val="C6B9A3"/>
            </a:gs>
            <a:gs pos="4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3708" r="9246" b="46292"/>
          <a:stretch/>
        </p:blipFill>
        <p:spPr>
          <a:xfrm>
            <a:off x="669966" y="656821"/>
            <a:ext cx="5267194" cy="54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55024" r="7894" b="4037"/>
          <a:stretch/>
        </p:blipFill>
        <p:spPr>
          <a:xfrm>
            <a:off x="5937160" y="656821"/>
            <a:ext cx="531541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03032"/>
            <a:ext cx="5460643" cy="5963085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17869"/>
              </p:ext>
            </p:extLst>
          </p:nvPr>
        </p:nvGraphicFramePr>
        <p:xfrm>
          <a:off x="5898524" y="2356833"/>
          <a:ext cx="6151808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808"/>
              </a:tblGrid>
              <a:tr h="420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1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Milé deti a rodičia,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1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chceme vás za vašu usilovnú prácu pochváliť...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Budeme veľmi radi, 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ak sa nám pochválite vašimi fotkami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 pri spoločnej práci a fotografiami prác, ako sa Vám spolu darilo...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  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Vaše pani učiteľky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93" y="4634382"/>
            <a:ext cx="3884591" cy="21145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" y="4594940"/>
            <a:ext cx="3884591" cy="211455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05" y="4634382"/>
            <a:ext cx="3884591" cy="211455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4305" cy="211455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05" y="0"/>
            <a:ext cx="4091193" cy="211455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98" y="0"/>
            <a:ext cx="4066502" cy="2114550"/>
          </a:xfrm>
          <a:prstGeom prst="rect">
            <a:avLst/>
          </a:prstGeom>
        </p:spPr>
      </p:pic>
      <p:graphicFrame>
        <p:nvGraphicFramePr>
          <p:cNvPr id="16" name="Tabuľ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3765"/>
              </p:ext>
            </p:extLst>
          </p:nvPr>
        </p:nvGraphicFramePr>
        <p:xfrm>
          <a:off x="1890332" y="682580"/>
          <a:ext cx="8128000" cy="51636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07425"/>
                <a:gridCol w="5420575"/>
              </a:tblGrid>
              <a:tr h="1176424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PODTÉMA TÝŽDŇA: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MOJA RODINA</a:t>
                      </a:r>
                      <a:endParaRPr lang="sk-SK" sz="2500" dirty="0"/>
                    </a:p>
                  </a:txBody>
                  <a:tcPr/>
                </a:tc>
              </a:tr>
              <a:tr h="566987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TÝŽDEŇ: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11.05.-15.05.2020</a:t>
                      </a:r>
                      <a:endParaRPr lang="sk-SK" sz="2500" dirty="0"/>
                    </a:p>
                  </a:txBody>
                  <a:tcPr/>
                </a:tc>
              </a:tr>
              <a:tr h="1938730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ZDRAVOTNÉ CVIČENIE: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500" strike="noStrike" spc="-1" dirty="0" smtClean="0"/>
                        <a:t>Vykonávať základný lokomočný pohyb podľa pokynov – chôdza, beh, skok.</a:t>
                      </a:r>
                    </a:p>
                    <a:p>
                      <a:endParaRPr lang="sk-SK" sz="2500" dirty="0"/>
                    </a:p>
                  </a:txBody>
                  <a:tcPr/>
                </a:tc>
              </a:tr>
              <a:tr h="1481482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POHYBOVÁ HRA: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2500" strike="noStrike" spc="-1" dirty="0" smtClean="0"/>
                        <a:t>„Mám srdiečko, mám”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2500" strike="noStrike" spc="-1" dirty="0" smtClean="0"/>
                        <a:t>(Mám ručníček, mám)</a:t>
                      </a:r>
                    </a:p>
                    <a:p>
                      <a:endParaRPr lang="sk-SK" sz="2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PONDELOK: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ČaSP</a:t>
            </a:r>
            <a:r>
              <a:rPr lang="sk-SK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/94 </a:t>
            </a:r>
            <a:endParaRPr lang="sk-SK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Vymenovať a jednoducho opísať najbližších členov rodiny (mama, otec, sestra, brat, stará mama, starý otec) a pomenovať ich krstným menom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endParaRPr lang="sk-SK" sz="25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505064" y="3739870"/>
            <a:ext cx="8963280" cy="2880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DETI, DNES SA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POROZPRÁVAME O VAŠEJ RODINE.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POPROSTE RODIČOV, ABY SI S VAMI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PREZRELI </a:t>
            </a:r>
            <a:r>
              <a:rPr lang="sk-SK" sz="1800" b="0" strike="noStrike" spc="-1" dirty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PRILOŽENÉ OBRÁZKY A POROZPRÁVAJTE SA O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TOM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KTO JE NA NICH A AKO VYZERÁ.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ZOBERTE SI FOTOGRAFIU VAŠEJ RODINY...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KTO JE NA FOTOGRAFII? POMENUJTE JEDNOTLIVÝCH ČLENOV RODINY. KTO TVORÍ VAŠU RODINU? AKO SA VOLÁ MAMIČKA OTECKO A SÚRODENCI KRSTNÝM MENOM? BÝVA BABKA A DEDKO S VAMI? POZNÁTE ICH MENÁ?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105823"/>
            <a:ext cx="1676190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796">
              <a:srgbClr val="C6B9A3"/>
            </a:gs>
            <a:gs pos="4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b="3777"/>
          <a:stretch/>
        </p:blipFill>
        <p:spPr>
          <a:xfrm>
            <a:off x="6170997" y="336568"/>
            <a:ext cx="4847008" cy="6172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8" y="336568"/>
            <a:ext cx="4623640" cy="6174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395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796">
              <a:srgbClr val="C6B9A3"/>
            </a:gs>
            <a:gs pos="4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0912" r="3468" b="4233"/>
          <a:stretch/>
        </p:blipFill>
        <p:spPr>
          <a:xfrm>
            <a:off x="1402080" y="381000"/>
            <a:ext cx="9235440" cy="608076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32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UTOR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20570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pc="-1" dirty="0" err="1" smtClean="0">
                <a:solidFill>
                  <a:srgbClr val="FFFFFF"/>
                </a:solidFill>
                <a:latin typeface="Times New Roman"/>
                <a:ea typeface="SimSun"/>
              </a:rPr>
              <a:t>UaK</a:t>
            </a:r>
            <a:r>
              <a:rPr lang="sk-SK" sz="2500" b="1" spc="-1" dirty="0" smtClean="0">
                <a:solidFill>
                  <a:srgbClr val="FFFFFF"/>
                </a:solidFill>
                <a:latin typeface="Times New Roman"/>
                <a:ea typeface="SimSun"/>
              </a:rPr>
              <a:t>/ 161</a:t>
            </a:r>
          </a:p>
          <a:p>
            <a:pPr algn="ctr"/>
            <a:endParaRPr lang="sk-SK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Kresbou naznačiť charakteristické črty postavy </a:t>
            </a:r>
          </a:p>
          <a:p>
            <a:pPr algn="ctr"/>
            <a:r>
              <a:rPr lang="sk-SK" sz="2500" b="0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(mama, otec, dieťa).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478784" y="3920174"/>
            <a:ext cx="8963280" cy="2313201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DETI,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POZRITE SA NA OBRÁZOK.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ČO JE NA ŇOM? ÁNO, DOM. A KTO BÝVA VO VAŠOM DOME?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MAMIČKA, OTECKO, DETI...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OBRÁZOK DOMU SI VYTLAČTE A CERUZKOU DOŇ DOKRESLITE  JEDNOTLIVÝCH ČLENOV VAŠEJ RODINY.</a:t>
            </a:r>
          </a:p>
          <a:p>
            <a:pPr algn="ctr">
              <a:lnSpc>
                <a:spcPct val="100000"/>
              </a:lnSpc>
            </a:pPr>
            <a:r>
              <a:rPr lang="sk-SK" spc="-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BRÁZOK SI POTOM MÔŽETE VYFARBIŤ.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105823"/>
            <a:ext cx="1676190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796">
              <a:srgbClr val="C6B9A3"/>
            </a:gs>
            <a:gs pos="4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0" y="0"/>
            <a:ext cx="6490952" cy="67292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322AA"/>
              </a:clrFrom>
              <a:clrTo>
                <a:srgbClr val="2322A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50" b="84667" l="19938" r="7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20470" r="21033" b="15493"/>
          <a:stretch/>
        </p:blipFill>
        <p:spPr>
          <a:xfrm>
            <a:off x="6877318" y="2769211"/>
            <a:ext cx="490064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STREDA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20570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M/28</a:t>
            </a:r>
          </a:p>
          <a:p>
            <a:pPr algn="ctr"/>
            <a:r>
              <a:rPr lang="sk-SK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Určiť počítaním po jednej na pracovnom liste počet detí/ zdvihnutých prstov (v obore do 5) a čiarou spojiť rodiny so správnym počtom detí. </a:t>
            </a:r>
            <a:endParaRPr lang="sk-SK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505064" y="3739870"/>
            <a:ext cx="8963280" cy="2880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DETI,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SA SPOLU POZRIEME NA OBRÁZOK, NA KTOROM SÚ VIACERÉ RODINY.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RODINA MÁ RÔZNY POČET DETÍ, KTORÝ NÁM UKÁŽU ZDVIHNUTÝMI PRSTAMI NA RUKÁCH.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SPOJTE ČIAROU RODIČOV S ICH DEŤMI. 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3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796">
              <a:srgbClr val="C6B9A3"/>
            </a:gs>
            <a:gs pos="4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3333" b="1972"/>
          <a:stretch/>
        </p:blipFill>
        <p:spPr>
          <a:xfrm>
            <a:off x="3438657" y="231820"/>
            <a:ext cx="535205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</TotalTime>
  <Words>461</Words>
  <Application>Microsoft Office PowerPoint</Application>
  <PresentationFormat>Vlastní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Integrál</vt:lpstr>
      <vt:lpstr>SPOJENÁ ŠKOLA INTERNÁTNA  organizačná zložka  ŠPECIÁLNA MATERSKÁ ŠKOLA  so sídlom  na Gorkého 614/18, 075 01 Trebišov    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SPOJENÁ ŠKOLA INTERNÁTNA  organizačná zložka  ŠPECIÁLNA MATERSKÁ ŠKOLA  so sídlom  na Gorkého 614/18, 075 01 Trebišov</dc:title>
  <dc:creator>DAŠA</dc:creator>
  <cp:lastModifiedBy>Expert</cp:lastModifiedBy>
  <cp:revision>23</cp:revision>
  <dcterms:created xsi:type="dcterms:W3CDTF">2020-05-05T16:49:14Z</dcterms:created>
  <dcterms:modified xsi:type="dcterms:W3CDTF">2020-05-11T12:06:28Z</dcterms:modified>
</cp:coreProperties>
</file>