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5A1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540544" y="776288"/>
            <a:ext cx="8062912" cy="1470025"/>
          </a:xfrm>
        </p:spPr>
        <p:txBody>
          <a:bodyPr anchor="b">
            <a:normAutofit/>
          </a:bodyPr>
          <a:lstStyle>
            <a:lvl1pPr algn="r">
              <a:defRPr sz="4400"/>
            </a:lvl1pPr>
          </a:lstStyle>
          <a:p>
            <a:r>
              <a:rPr kumimoji="0" lang="pl-PL" smtClean="0"/>
              <a:t>Kliknij, aby edytować styl</a:t>
            </a:r>
            <a:endParaRPr kumimoji="0" lang="en-US"/>
          </a:p>
        </p:txBody>
      </p:sp>
      <p:sp>
        <p:nvSpPr>
          <p:cNvPr id="9" name="Podtytu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1371600" y="6012656"/>
            <a:ext cx="5791200" cy="365125"/>
          </a:xfrm>
        </p:spPr>
        <p:txBody>
          <a:bodyPr tIns="0" bIns="0" anchor="t"/>
          <a:lstStyle>
            <a:lvl1pPr algn="r">
              <a:defRPr sz="1000"/>
            </a:lvl1pPr>
          </a:lstStyle>
          <a:p>
            <a:fld id="{783F7B64-CD1D-487E-BFF5-9AF7F0EB8E4E}" type="datetimeFigureOut">
              <a:rPr lang="pl-PL" smtClean="0"/>
              <a:pPr/>
              <a:t>2020-12-21</a:t>
            </a:fld>
            <a:endParaRPr lang="pl-PL"/>
          </a:p>
        </p:txBody>
      </p:sp>
      <p:sp>
        <p:nvSpPr>
          <p:cNvPr id="17" name="Symbol zastępczy stopki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40C0EC4-6012-42E0-9723-8B83F6EAEBFF}"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783F7B64-CD1D-487E-BFF5-9AF7F0EB8E4E}" type="datetimeFigureOut">
              <a:rPr lang="pl-PL" smtClean="0"/>
              <a:pPr/>
              <a:t>2020-12-21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0C0EC4-6012-42E0-9723-8B83F6EAEBFF}"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381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81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783F7B64-CD1D-487E-BFF5-9AF7F0EB8E4E}" type="datetimeFigureOut">
              <a:rPr lang="pl-PL" smtClean="0"/>
              <a:pPr/>
              <a:t>2020-12-21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0C0EC4-6012-42E0-9723-8B83F6EAEBFF}"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399032"/>
          </a:xfrm>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a:xfrm>
            <a:off x="457200" y="1882808"/>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791456" y="6480048"/>
            <a:ext cx="2133600" cy="301752"/>
          </a:xfrm>
        </p:spPr>
        <p:txBody>
          <a:bodyPr/>
          <a:lstStyle/>
          <a:p>
            <a:fld id="{783F7B64-CD1D-487E-BFF5-9AF7F0EB8E4E}" type="datetimeFigureOut">
              <a:rPr lang="pl-PL" smtClean="0"/>
              <a:pPr/>
              <a:t>2020-12-21</a:t>
            </a:fld>
            <a:endParaRPr lang="pl-PL"/>
          </a:p>
        </p:txBody>
      </p:sp>
      <p:sp>
        <p:nvSpPr>
          <p:cNvPr id="5" name="Symbol zastępczy stopki 4"/>
          <p:cNvSpPr>
            <a:spLocks noGrp="1"/>
          </p:cNvSpPr>
          <p:nvPr>
            <p:ph type="ftr" sz="quarter" idx="11"/>
          </p:nvPr>
        </p:nvSpPr>
        <p:spPr>
          <a:xfrm>
            <a:off x="457200" y="6480969"/>
            <a:ext cx="4260056" cy="300831"/>
          </a:xfrm>
        </p:spPr>
        <p:txBody>
          <a:bodyPr/>
          <a:lstStyle/>
          <a:p>
            <a:endParaRPr lang="pl-PL"/>
          </a:p>
        </p:txBody>
      </p:sp>
      <p:sp>
        <p:nvSpPr>
          <p:cNvPr id="6" name="Symbol zastępczy numeru slajdu 5"/>
          <p:cNvSpPr>
            <a:spLocks noGrp="1"/>
          </p:cNvSpPr>
          <p:nvPr>
            <p:ph type="sldNum" sz="quarter" idx="12"/>
          </p:nvPr>
        </p:nvSpPr>
        <p:spPr/>
        <p:txBody>
          <a:bodyPr/>
          <a:lstStyle/>
          <a:p>
            <a:fld id="{040C0EC4-6012-42E0-9723-8B83F6EAEBFF}"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9" name="Trójkąt prostokątny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6955632" y="6477000"/>
            <a:ext cx="2133600" cy="304800"/>
          </a:xfrm>
        </p:spPr>
        <p:txBody>
          <a:bodyPr/>
          <a:lstStyle/>
          <a:p>
            <a:fld id="{783F7B64-CD1D-487E-BFF5-9AF7F0EB8E4E}" type="datetimeFigureOut">
              <a:rPr lang="pl-PL" smtClean="0"/>
              <a:pPr/>
              <a:t>2020-12-21</a:t>
            </a:fld>
            <a:endParaRPr lang="pl-PL"/>
          </a:p>
        </p:txBody>
      </p:sp>
      <p:sp>
        <p:nvSpPr>
          <p:cNvPr id="5" name="Symbol zastępczy stopki 4"/>
          <p:cNvSpPr>
            <a:spLocks noGrp="1"/>
          </p:cNvSpPr>
          <p:nvPr>
            <p:ph type="ftr" sz="quarter" idx="11"/>
          </p:nvPr>
        </p:nvSpPr>
        <p:spPr>
          <a:xfrm>
            <a:off x="2619376" y="6480969"/>
            <a:ext cx="4260056" cy="300831"/>
          </a:xfrm>
        </p:spPr>
        <p:txBody>
          <a:bodyPr/>
          <a:lstStyle/>
          <a:p>
            <a:endParaRPr lang="pl-PL"/>
          </a:p>
        </p:txBody>
      </p:sp>
      <p:sp>
        <p:nvSpPr>
          <p:cNvPr id="6" name="Symbol zastępczy numeru slajdu 5"/>
          <p:cNvSpPr>
            <a:spLocks noGrp="1"/>
          </p:cNvSpPr>
          <p:nvPr>
            <p:ph type="sldNum" sz="quarter" idx="12"/>
          </p:nvPr>
        </p:nvSpPr>
        <p:spPr>
          <a:xfrm>
            <a:off x="8451056" y="809624"/>
            <a:ext cx="502920" cy="300831"/>
          </a:xfrm>
        </p:spPr>
        <p:txBody>
          <a:bodyPr/>
          <a:lstStyle/>
          <a:p>
            <a:fld id="{040C0EC4-6012-42E0-9723-8B83F6EAEBFF}" type="slidenum">
              <a:rPr lang="pl-PL" smtClean="0"/>
              <a:pPr/>
              <a:t>‹#›</a:t>
            </a:fld>
            <a:endParaRPr lang="pl-PL"/>
          </a:p>
        </p:txBody>
      </p:sp>
      <p:cxnSp>
        <p:nvCxnSpPr>
          <p:cNvPr id="11" name="Łącznik prosty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4791456" y="6480969"/>
            <a:ext cx="2133600" cy="301752"/>
          </a:xfrm>
        </p:spPr>
        <p:txBody>
          <a:bodyPr/>
          <a:lstStyle/>
          <a:p>
            <a:fld id="{783F7B64-CD1D-487E-BFF5-9AF7F0EB8E4E}" type="datetimeFigureOut">
              <a:rPr lang="pl-PL" smtClean="0"/>
              <a:pPr/>
              <a:t>2020-12-21</a:t>
            </a:fld>
            <a:endParaRPr lang="pl-PL"/>
          </a:p>
        </p:txBody>
      </p:sp>
      <p:sp>
        <p:nvSpPr>
          <p:cNvPr id="6" name="Symbol zastępczy stopki 5"/>
          <p:cNvSpPr>
            <a:spLocks noGrp="1"/>
          </p:cNvSpPr>
          <p:nvPr>
            <p:ph type="ftr" sz="quarter" idx="11"/>
          </p:nvPr>
        </p:nvSpPr>
        <p:spPr>
          <a:xfrm>
            <a:off x="457200" y="6480969"/>
            <a:ext cx="4260056" cy="301752"/>
          </a:xfrm>
        </p:spPr>
        <p:txBody>
          <a:bodyPr/>
          <a:lstStyle/>
          <a:p>
            <a:endParaRPr lang="pl-PL"/>
          </a:p>
        </p:txBody>
      </p:sp>
      <p:sp>
        <p:nvSpPr>
          <p:cNvPr id="7" name="Symbol zastępczy numeru slajdu 6"/>
          <p:cNvSpPr>
            <a:spLocks noGrp="1"/>
          </p:cNvSpPr>
          <p:nvPr>
            <p:ph type="sldNum" sz="quarter" idx="12"/>
          </p:nvPr>
        </p:nvSpPr>
        <p:spPr>
          <a:xfrm>
            <a:off x="7589520" y="6480969"/>
            <a:ext cx="502920" cy="301752"/>
          </a:xfrm>
        </p:spPr>
        <p:txBody>
          <a:bodyPr/>
          <a:lstStyle/>
          <a:p>
            <a:fld id="{040C0EC4-6012-42E0-9723-8B83F6EAEBFF}"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a:xfrm>
            <a:off x="4791456" y="6480969"/>
            <a:ext cx="2130552" cy="301752"/>
          </a:xfrm>
        </p:spPr>
        <p:txBody>
          <a:bodyPr/>
          <a:lstStyle/>
          <a:p>
            <a:fld id="{783F7B64-CD1D-487E-BFF5-9AF7F0EB8E4E}" type="datetimeFigureOut">
              <a:rPr lang="pl-PL" smtClean="0"/>
              <a:pPr/>
              <a:t>2020-12-21</a:t>
            </a:fld>
            <a:endParaRPr lang="pl-PL"/>
          </a:p>
        </p:txBody>
      </p:sp>
      <p:sp>
        <p:nvSpPr>
          <p:cNvPr id="8" name="Symbol zastępczy stopki 7"/>
          <p:cNvSpPr>
            <a:spLocks noGrp="1"/>
          </p:cNvSpPr>
          <p:nvPr>
            <p:ph type="ftr" sz="quarter" idx="11"/>
          </p:nvPr>
        </p:nvSpPr>
        <p:spPr>
          <a:xfrm>
            <a:off x="457200" y="6480969"/>
            <a:ext cx="4261104" cy="301752"/>
          </a:xfrm>
        </p:spPr>
        <p:txBody>
          <a:bodyPr/>
          <a:lstStyle/>
          <a:p>
            <a:endParaRPr lang="pl-PL"/>
          </a:p>
        </p:txBody>
      </p:sp>
      <p:sp>
        <p:nvSpPr>
          <p:cNvPr id="9" name="Symbol zastępczy numeru slajdu 8"/>
          <p:cNvSpPr>
            <a:spLocks noGrp="1"/>
          </p:cNvSpPr>
          <p:nvPr>
            <p:ph type="sldNum" sz="quarter" idx="12"/>
          </p:nvPr>
        </p:nvSpPr>
        <p:spPr>
          <a:xfrm>
            <a:off x="7589520" y="6483096"/>
            <a:ext cx="502920" cy="301752"/>
          </a:xfrm>
        </p:spPr>
        <p:txBody>
          <a:bodyPr/>
          <a:lstStyle>
            <a:lvl1pPr algn="ctr">
              <a:defRPr/>
            </a:lvl1pPr>
          </a:lstStyle>
          <a:p>
            <a:fld id="{040C0EC4-6012-42E0-9723-8B83F6EAEBFF}"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783F7B64-CD1D-487E-BFF5-9AF7F0EB8E4E}" type="datetimeFigureOut">
              <a:rPr lang="pl-PL" smtClean="0"/>
              <a:pPr/>
              <a:t>2020-12-21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40C0EC4-6012-42E0-9723-8B83F6EAEBFF}"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791456" y="6480969"/>
            <a:ext cx="2133600" cy="301752"/>
          </a:xfrm>
        </p:spPr>
        <p:txBody>
          <a:bodyPr/>
          <a:lstStyle/>
          <a:p>
            <a:fld id="{783F7B64-CD1D-487E-BFF5-9AF7F0EB8E4E}" type="datetimeFigureOut">
              <a:rPr lang="pl-PL" smtClean="0"/>
              <a:pPr/>
              <a:t>2020-12-21</a:t>
            </a:fld>
            <a:endParaRPr lang="pl-PL"/>
          </a:p>
        </p:txBody>
      </p:sp>
      <p:sp>
        <p:nvSpPr>
          <p:cNvPr id="3" name="Symbol zastępczy stopki 2"/>
          <p:cNvSpPr>
            <a:spLocks noGrp="1"/>
          </p:cNvSpPr>
          <p:nvPr>
            <p:ph type="ftr" sz="quarter" idx="11"/>
          </p:nvPr>
        </p:nvSpPr>
        <p:spPr>
          <a:xfrm>
            <a:off x="457200" y="6481890"/>
            <a:ext cx="4260056" cy="300831"/>
          </a:xfrm>
        </p:spPr>
        <p:txBody>
          <a:bodyPr/>
          <a:lstStyle/>
          <a:p>
            <a:endParaRPr lang="pl-PL"/>
          </a:p>
        </p:txBody>
      </p:sp>
      <p:sp>
        <p:nvSpPr>
          <p:cNvPr id="4" name="Symbol zastępczy numeru slajdu 3"/>
          <p:cNvSpPr>
            <a:spLocks noGrp="1"/>
          </p:cNvSpPr>
          <p:nvPr>
            <p:ph type="sldNum" sz="quarter" idx="12"/>
          </p:nvPr>
        </p:nvSpPr>
        <p:spPr>
          <a:xfrm>
            <a:off x="7589520" y="6480969"/>
            <a:ext cx="502920" cy="301752"/>
          </a:xfrm>
        </p:spPr>
        <p:txBody>
          <a:bodyPr/>
          <a:lstStyle/>
          <a:p>
            <a:fld id="{040C0EC4-6012-42E0-9723-8B83F6EAEBFF}"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278976" y="6556248"/>
            <a:ext cx="2133600" cy="301752"/>
          </a:xfrm>
        </p:spPr>
        <p:txBody>
          <a:bodyPr/>
          <a:lstStyle>
            <a:lvl1pPr>
              <a:defRPr sz="900"/>
            </a:lvl1pPr>
          </a:lstStyle>
          <a:p>
            <a:fld id="{783F7B64-CD1D-487E-BFF5-9AF7F0EB8E4E}" type="datetimeFigureOut">
              <a:rPr lang="pl-PL" smtClean="0"/>
              <a:pPr/>
              <a:t>2020-12-21</a:t>
            </a:fld>
            <a:endParaRPr lang="pl-PL"/>
          </a:p>
        </p:txBody>
      </p:sp>
      <p:sp>
        <p:nvSpPr>
          <p:cNvPr id="6" name="Symbol zastępczy stopki 5"/>
          <p:cNvSpPr>
            <a:spLocks noGrp="1"/>
          </p:cNvSpPr>
          <p:nvPr>
            <p:ph type="ftr" sz="quarter" idx="11"/>
          </p:nvPr>
        </p:nvSpPr>
        <p:spPr>
          <a:xfrm>
            <a:off x="1135856" y="6556248"/>
            <a:ext cx="5143120"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410576" y="6556248"/>
            <a:ext cx="502920" cy="301752"/>
          </a:xfrm>
        </p:spPr>
        <p:txBody>
          <a:bodyPr/>
          <a:lstStyle>
            <a:lvl1pPr>
              <a:defRPr sz="900"/>
            </a:lvl1pPr>
          </a:lstStyle>
          <a:p>
            <a:fld id="{040C0EC4-6012-42E0-9723-8B83F6EAEBFF}"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6108192" y="6556248"/>
            <a:ext cx="2103120" cy="301752"/>
          </a:xfrm>
        </p:spPr>
        <p:txBody>
          <a:bodyPr/>
          <a:lstStyle>
            <a:lvl1pPr>
              <a:defRPr sz="900"/>
            </a:lvl1pPr>
          </a:lstStyle>
          <a:p>
            <a:fld id="{783F7B64-CD1D-487E-BFF5-9AF7F0EB8E4E}" type="datetimeFigureOut">
              <a:rPr lang="pl-PL" smtClean="0"/>
              <a:pPr/>
              <a:t>2020-12-21</a:t>
            </a:fld>
            <a:endParaRPr lang="pl-PL"/>
          </a:p>
        </p:txBody>
      </p:sp>
      <p:sp>
        <p:nvSpPr>
          <p:cNvPr id="6" name="Symbol zastępczy stopki 5"/>
          <p:cNvSpPr>
            <a:spLocks noGrp="1"/>
          </p:cNvSpPr>
          <p:nvPr>
            <p:ph type="ftr" sz="quarter" idx="11"/>
          </p:nvPr>
        </p:nvSpPr>
        <p:spPr>
          <a:xfrm>
            <a:off x="1170432" y="6557169"/>
            <a:ext cx="4948072"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217192" y="6556248"/>
            <a:ext cx="365760" cy="301752"/>
          </a:xfrm>
        </p:spPr>
        <p:txBody>
          <a:bodyPr/>
          <a:lstStyle>
            <a:lvl1pPr algn="ctr">
              <a:defRPr sz="900"/>
            </a:lvl1pPr>
          </a:lstStyle>
          <a:p>
            <a:fld id="{040C0EC4-6012-42E0-9723-8B83F6EAEBFF}"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y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457200" y="267494"/>
            <a:ext cx="8229600" cy="1399032"/>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83F7B64-CD1D-487E-BFF5-9AF7F0EB8E4E}" type="datetimeFigureOut">
              <a:rPr lang="pl-PL" smtClean="0"/>
              <a:pPr/>
              <a:t>2020-12-21</a:t>
            </a:fld>
            <a:endParaRPr lang="pl-PL"/>
          </a:p>
        </p:txBody>
      </p:sp>
      <p:sp>
        <p:nvSpPr>
          <p:cNvPr id="3" name="Symbol zastępczy stopki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40C0EC4-6012-42E0-9723-8B83F6EAEBFF}"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1700808"/>
            <a:ext cx="8062912" cy="1470025"/>
          </a:xfrm>
        </p:spPr>
        <p:txBody>
          <a:bodyPr>
            <a:normAutofit/>
          </a:bodyPr>
          <a:lstStyle/>
          <a:p>
            <a:pPr algn="ctr"/>
            <a:r>
              <a:rPr lang="pl-PL" sz="8000" dirty="0" smtClean="0">
                <a:solidFill>
                  <a:schemeClr val="tx1"/>
                </a:solidFill>
                <a:latin typeface="Aharoni" pitchFamily="2" charset="-79"/>
                <a:cs typeface="Aharoni" pitchFamily="2" charset="-79"/>
              </a:rPr>
              <a:t>IRELAND</a:t>
            </a:r>
            <a:endParaRPr lang="pl-PL" sz="8000" dirty="0">
              <a:solidFill>
                <a:schemeClr val="tx1"/>
              </a:solidFill>
              <a:latin typeface="Aharoni" pitchFamily="2" charset="-79"/>
              <a:cs typeface="Aharoni" pitchFamily="2" charset="-79"/>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glish-zone.com/holidays/h-images/shamroc-lg.gif"/>
          <p:cNvPicPr>
            <a:picLocks noChangeAspect="1" noChangeArrowheads="1"/>
          </p:cNvPicPr>
          <p:nvPr/>
        </p:nvPicPr>
        <p:blipFill>
          <a:blip r:embed="rId2" cstate="print"/>
          <a:srcRect/>
          <a:stretch>
            <a:fillRect/>
          </a:stretch>
        </p:blipFill>
        <p:spPr bwMode="auto">
          <a:xfrm>
            <a:off x="4283968" y="188640"/>
            <a:ext cx="3384376" cy="2512114"/>
          </a:xfrm>
          <a:prstGeom prst="rect">
            <a:avLst/>
          </a:prstGeom>
          <a:noFill/>
        </p:spPr>
      </p:pic>
      <p:sp>
        <p:nvSpPr>
          <p:cNvPr id="1027" name="Rectangle 3"/>
          <p:cNvSpPr>
            <a:spLocks noChangeArrowheads="1"/>
          </p:cNvSpPr>
          <p:nvPr/>
        </p:nvSpPr>
        <p:spPr bwMode="auto">
          <a:xfrm>
            <a:off x="467544" y="2852936"/>
            <a:ext cx="792088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effectLst/>
                <a:latin typeface="Times New Roman" pitchFamily="18" charset="0"/>
                <a:cs typeface="Times New Roman" pitchFamily="18" charset="0"/>
              </a:rPr>
              <a:t>One </a:t>
            </a:r>
            <a:r>
              <a:rPr kumimoji="0" lang="pl-PL" sz="1800" b="0" i="0" u="none" strike="noStrike" cap="none" normalizeH="0" baseline="0" dirty="0" err="1" smtClean="0">
                <a:ln>
                  <a:noFill/>
                </a:ln>
                <a:effectLst/>
                <a:latin typeface="Times New Roman" pitchFamily="18" charset="0"/>
                <a:cs typeface="Times New Roman" pitchFamily="18" charset="0"/>
              </a:rPr>
              <a:t>traditional</a:t>
            </a:r>
            <a:r>
              <a:rPr kumimoji="0" lang="pl-PL" sz="1800" b="0" i="0" u="none" strike="noStrike" cap="none" normalizeH="0" baseline="0" dirty="0" smtClean="0">
                <a:ln>
                  <a:noFill/>
                </a:ln>
                <a:effectLst/>
                <a:latin typeface="Times New Roman" pitchFamily="18" charset="0"/>
                <a:cs typeface="Times New Roman" pitchFamily="18" charset="0"/>
              </a:rPr>
              <a:t> symbol of Saint </a:t>
            </a:r>
            <a:r>
              <a:rPr kumimoji="0" lang="pl-PL" sz="1800" b="0" i="0" u="none" strike="noStrike" cap="none" normalizeH="0" baseline="0" dirty="0" err="1" smtClean="0">
                <a:ln>
                  <a:noFill/>
                </a:ln>
                <a:effectLst/>
                <a:latin typeface="Times New Roman" pitchFamily="18" charset="0"/>
                <a:cs typeface="Times New Roman" pitchFamily="18" charset="0"/>
              </a:rPr>
              <a:t>Patrick's</a:t>
            </a:r>
            <a:r>
              <a:rPr kumimoji="0" lang="pl-PL" sz="1800" b="0" i="0" u="none" strike="noStrike" cap="none" normalizeH="0" baseline="0" dirty="0" smtClean="0">
                <a:ln>
                  <a:noFill/>
                </a:ln>
                <a:effectLst/>
                <a:latin typeface="Times New Roman" pitchFamily="18" charset="0"/>
                <a:cs typeface="Times New Roman" pitchFamily="18" charset="0"/>
              </a:rPr>
              <a:t> Day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Shamrock</a:t>
            </a:r>
            <a:r>
              <a:rPr kumimoji="0" lang="pl-PL" sz="1800" b="0" i="0" u="none" strike="noStrike" cap="none" normalizeH="0" baseline="0" dirty="0" smtClean="0">
                <a:ln>
                  <a:noFill/>
                </a:ln>
                <a:effectLst/>
                <a:latin typeface="Times New Roman" pitchFamily="18" charset="0"/>
                <a:cs typeface="Times New Roman" pitchFamily="18" charset="0"/>
              </a:rPr>
              <a:t>.</a:t>
            </a:r>
            <a:endParaRPr kumimoji="0" lang="pl-PL" sz="1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effectLst/>
                <a:latin typeface="Times New Roman" pitchFamily="18" charset="0"/>
                <a:cs typeface="Times New Roman" pitchFamily="18" charset="0"/>
              </a:rPr>
              <a:t>"</a:t>
            </a:r>
            <a:r>
              <a:rPr kumimoji="0" lang="pl-PL" sz="1800" b="0" i="0" u="none" strike="noStrike" cap="none" normalizeH="0" baseline="0" dirty="0" err="1" smtClean="0">
                <a:ln>
                  <a:noFill/>
                </a:ln>
                <a:effectLst/>
                <a:latin typeface="Times New Roman" pitchFamily="18" charset="0"/>
                <a:cs typeface="Times New Roman" pitchFamily="18" charset="0"/>
              </a:rPr>
              <a:t>Shamrock</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common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name</a:t>
            </a:r>
            <a:r>
              <a:rPr kumimoji="0" lang="pl-PL" sz="1800" b="0" i="0" u="none" strike="noStrike" cap="none" normalizeH="0" baseline="0" dirty="0" smtClean="0">
                <a:ln>
                  <a:noFill/>
                </a:ln>
                <a:effectLst/>
                <a:latin typeface="Times New Roman" pitchFamily="18" charset="0"/>
                <a:cs typeface="Times New Roman" pitchFamily="18" charset="0"/>
              </a:rPr>
              <a:t> for </a:t>
            </a:r>
            <a:r>
              <a:rPr kumimoji="0" lang="pl-PL" sz="1800" b="0" i="0" u="none" strike="noStrike" cap="none" normalizeH="0" baseline="0" dirty="0" err="1" smtClean="0">
                <a:ln>
                  <a:noFill/>
                </a:ln>
                <a:effectLst/>
                <a:latin typeface="Times New Roman" pitchFamily="18" charset="0"/>
                <a:cs typeface="Times New Roman" pitchFamily="18" charset="0"/>
              </a:rPr>
              <a:t>several</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different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kinds</a:t>
            </a:r>
            <a:r>
              <a:rPr kumimoji="0" lang="pl-PL" sz="1800" b="0" i="0" u="none" strike="noStrike" cap="none" normalizeH="0" baseline="0" dirty="0" smtClean="0">
                <a:ln>
                  <a:noFill/>
                </a:ln>
                <a:effectLst/>
                <a:latin typeface="Times New Roman" pitchFamily="18" charset="0"/>
                <a:cs typeface="Times New Roman" pitchFamily="18" charset="0"/>
              </a:rPr>
              <a:t> of </a:t>
            </a:r>
            <a:r>
              <a:rPr kumimoji="0" lang="pl-PL" sz="1800" b="0" i="0" u="none" strike="noStrike" cap="none" normalizeH="0" baseline="0" dirty="0" err="1" smtClean="0">
                <a:ln>
                  <a:noFill/>
                </a:ln>
                <a:effectLst/>
                <a:latin typeface="Times New Roman" pitchFamily="18" charset="0"/>
                <a:cs typeface="Times New Roman" pitchFamily="18" charset="0"/>
              </a:rPr>
              <a:t>three-leafed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clovers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native</a:t>
            </a:r>
            <a:r>
              <a:rPr kumimoji="0" lang="pl-PL" sz="1800" b="0" i="0" u="none" strike="noStrike" cap="none" normalizeH="0" baseline="0" dirty="0" smtClean="0">
                <a:ln>
                  <a:noFill/>
                </a:ln>
                <a:effectLst/>
                <a:latin typeface="Times New Roman" pitchFamily="18" charset="0"/>
                <a:cs typeface="Times New Roman" pitchFamily="18" charset="0"/>
              </a:rPr>
              <a:t> to Ireland.</a:t>
            </a:r>
            <a:endParaRPr kumimoji="0" lang="pl-PL" sz="1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shamrock</a:t>
            </a:r>
            <a:r>
              <a:rPr kumimoji="0" lang="pl-PL" sz="1800" b="0" i="0" u="none" strike="noStrike" cap="none" normalizeH="0" baseline="0" dirty="0" smtClean="0">
                <a:ln>
                  <a:noFill/>
                </a:ln>
                <a:effectLst/>
                <a:latin typeface="Times New Roman" pitchFamily="18" charset="0"/>
                <a:cs typeface="Times New Roman" pitchFamily="18" charset="0"/>
              </a:rPr>
              <a:t> was </a:t>
            </a:r>
            <a:r>
              <a:rPr kumimoji="0" lang="pl-PL" sz="1800" b="0" i="0" u="none" strike="noStrike" cap="none" normalizeH="0" baseline="0" dirty="0" err="1" smtClean="0">
                <a:ln>
                  <a:noFill/>
                </a:ln>
                <a:effectLst/>
                <a:latin typeface="Times New Roman" pitchFamily="18" charset="0"/>
                <a:cs typeface="Times New Roman" pitchFamily="18" charset="0"/>
              </a:rPr>
              <a:t>chosen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Ireland's</a:t>
            </a:r>
            <a:r>
              <a:rPr kumimoji="0" lang="pl-PL" sz="1800" b="0" i="0" u="none" strike="noStrike" cap="none" normalizeH="0" baseline="0" dirty="0" smtClean="0">
                <a:ln>
                  <a:noFill/>
                </a:ln>
                <a:effectLst/>
                <a:latin typeface="Times New Roman" pitchFamily="18" charset="0"/>
                <a:cs typeface="Times New Roman" pitchFamily="18" charset="0"/>
              </a:rPr>
              <a:t> national </a:t>
            </a:r>
            <a:r>
              <a:rPr kumimoji="0" lang="pl-PL" sz="1800" b="0" i="0" u="none" strike="noStrike" cap="none" normalizeH="0" baseline="0" dirty="0" err="1" smtClean="0">
                <a:ln>
                  <a:noFill/>
                </a:ln>
                <a:effectLst/>
                <a:latin typeface="Times New Roman" pitchFamily="18" charset="0"/>
                <a:cs typeface="Times New Roman" pitchFamily="18" charset="0"/>
              </a:rPr>
              <a:t>emblem</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because</a:t>
            </a:r>
            <a:r>
              <a:rPr kumimoji="0" lang="pl-PL" sz="1800" b="0" i="0" u="none" strike="noStrike" cap="none" normalizeH="0" baseline="0" dirty="0" smtClean="0">
                <a:ln>
                  <a:noFill/>
                </a:ln>
                <a:effectLst/>
                <a:latin typeface="Times New Roman" pitchFamily="18" charset="0"/>
                <a:cs typeface="Times New Roman" pitchFamily="18" charset="0"/>
              </a:rPr>
              <a:t> of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legend </a:t>
            </a:r>
            <a:r>
              <a:rPr kumimoji="0" lang="pl-PL" sz="1800" b="0" i="0" u="none" strike="noStrike" cap="none" normalizeH="0" baseline="0" dirty="0" err="1" smtClean="0">
                <a:ln>
                  <a:noFill/>
                </a:ln>
                <a:effectLst/>
                <a:latin typeface="Times New Roman" pitchFamily="18" charset="0"/>
                <a:cs typeface="Times New Roman" pitchFamily="18" charset="0"/>
              </a:rPr>
              <a:t>that</a:t>
            </a:r>
            <a:r>
              <a:rPr kumimoji="0" lang="pl-PL" sz="1800" b="0" i="0" u="none" strike="noStrike" cap="none" normalizeH="0" baseline="0" dirty="0" smtClean="0">
                <a:ln>
                  <a:noFill/>
                </a:ln>
                <a:effectLst/>
                <a:latin typeface="Times New Roman" pitchFamily="18" charset="0"/>
                <a:cs typeface="Times New Roman" pitchFamily="18" charset="0"/>
              </a:rPr>
              <a:t> St. Patrick </a:t>
            </a:r>
            <a:r>
              <a:rPr kumimoji="0" lang="pl-PL" sz="1800" b="0" i="0" u="none" strike="noStrike" cap="none" normalizeH="0" baseline="0" dirty="0" err="1" smtClean="0">
                <a:ln>
                  <a:noFill/>
                </a:ln>
                <a:effectLst/>
                <a:latin typeface="Times New Roman" pitchFamily="18" charset="0"/>
                <a:cs typeface="Times New Roman" pitchFamily="18" charset="0"/>
              </a:rPr>
              <a:t>had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used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it</a:t>
            </a:r>
            <a:r>
              <a:rPr kumimoji="0" lang="pl-PL" sz="1800" b="0" i="0" u="none" strike="noStrike" cap="none" normalizeH="0" baseline="0" dirty="0" smtClean="0">
                <a:ln>
                  <a:noFill/>
                </a:ln>
                <a:effectLst/>
                <a:latin typeface="Times New Roman" pitchFamily="18" charset="0"/>
                <a:cs typeface="Times New Roman" pitchFamily="18" charset="0"/>
              </a:rPr>
              <a:t> to </a:t>
            </a:r>
            <a:r>
              <a:rPr kumimoji="0" lang="pl-PL" sz="1800" b="0" i="0" u="none" strike="noStrike" cap="none" normalizeH="0" baseline="0" dirty="0" err="1" smtClean="0">
                <a:ln>
                  <a:noFill/>
                </a:ln>
                <a:effectLst/>
                <a:latin typeface="Times New Roman" pitchFamily="18" charset="0"/>
                <a:cs typeface="Times New Roman" pitchFamily="18" charset="0"/>
              </a:rPr>
              <a:t>illustrate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doctrine</a:t>
            </a:r>
            <a:r>
              <a:rPr kumimoji="0" lang="pl-PL" sz="1800" b="0" i="0" u="none" strike="noStrike" cap="none" normalizeH="0" baseline="0" dirty="0" smtClean="0">
                <a:ln>
                  <a:noFill/>
                </a:ln>
                <a:effectLst/>
                <a:latin typeface="Times New Roman" pitchFamily="18" charset="0"/>
                <a:cs typeface="Times New Roman" pitchFamily="18" charset="0"/>
              </a:rPr>
              <a:t> of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Trinity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Trinity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idea </a:t>
            </a:r>
            <a:r>
              <a:rPr kumimoji="0" lang="pl-PL" sz="1800" b="0" i="0" u="none" strike="noStrike" cap="none" normalizeH="0" baseline="0" dirty="0" err="1" smtClean="0">
                <a:ln>
                  <a:noFill/>
                </a:ln>
                <a:effectLst/>
                <a:latin typeface="Times New Roman" pitchFamily="18" charset="0"/>
                <a:cs typeface="Times New Roman" pitchFamily="18" charset="0"/>
              </a:rPr>
              <a:t>that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God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really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three-in-one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Father</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Son and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Holy </a:t>
            </a:r>
            <a:r>
              <a:rPr kumimoji="0" lang="pl-PL" sz="1800" b="0" i="0" u="none" strike="noStrike" cap="none" normalizeH="0" baseline="0" dirty="0" err="1" smtClean="0">
                <a:ln>
                  <a:noFill/>
                </a:ln>
                <a:effectLst/>
                <a:latin typeface="Times New Roman" pitchFamily="18" charset="0"/>
                <a:cs typeface="Times New Roman" pitchFamily="18" charset="0"/>
              </a:rPr>
              <a:t>Spirit</a:t>
            </a:r>
            <a:r>
              <a:rPr kumimoji="0" lang="pl-PL" sz="1800" b="0" i="0" u="none" strike="noStrike" cap="none" normalizeH="0" baseline="0" dirty="0" smtClean="0">
                <a:ln>
                  <a:noFill/>
                </a:ln>
                <a:effectLst/>
                <a:latin typeface="Times New Roman" pitchFamily="18" charset="0"/>
                <a:cs typeface="Times New Roman" pitchFamily="18" charset="0"/>
              </a:rPr>
              <a:t>.</a:t>
            </a:r>
            <a:endParaRPr kumimoji="0" lang="pl-PL" sz="1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effectLst/>
                <a:latin typeface="Times New Roman" pitchFamily="18" charset="0"/>
                <a:cs typeface="Times New Roman" pitchFamily="18" charset="0"/>
              </a:rPr>
              <a:t>Patrick </a:t>
            </a:r>
            <a:r>
              <a:rPr kumimoji="0" lang="pl-PL" sz="1800" b="0" i="0" u="none" strike="noStrike" cap="none" normalizeH="0" baseline="0" dirty="0" err="1" smtClean="0">
                <a:ln>
                  <a:noFill/>
                </a:ln>
                <a:effectLst/>
                <a:latin typeface="Times New Roman" pitchFamily="18" charset="0"/>
                <a:cs typeface="Times New Roman" pitchFamily="18" charset="0"/>
              </a:rPr>
              <a:t>demonstrated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meaning</a:t>
            </a:r>
            <a:r>
              <a:rPr kumimoji="0" lang="pl-PL" sz="1800" b="0" i="0" u="none" strike="noStrike" cap="none" normalizeH="0" baseline="0" dirty="0" smtClean="0">
                <a:ln>
                  <a:noFill/>
                </a:ln>
                <a:effectLst/>
                <a:latin typeface="Times New Roman" pitchFamily="18" charset="0"/>
                <a:cs typeface="Times New Roman" pitchFamily="18" charset="0"/>
              </a:rPr>
              <a:t> of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Three-in-One</a:t>
            </a:r>
            <a:r>
              <a:rPr kumimoji="0" lang="pl-PL" sz="1800" b="0" i="0" u="none" strike="noStrike" cap="none" normalizeH="0" baseline="0" dirty="0" smtClean="0">
                <a:ln>
                  <a:noFill/>
                </a:ln>
                <a:effectLst/>
                <a:latin typeface="Times New Roman" pitchFamily="18" charset="0"/>
                <a:cs typeface="Times New Roman" pitchFamily="18" charset="0"/>
              </a:rPr>
              <a:t> by </a:t>
            </a:r>
            <a:r>
              <a:rPr kumimoji="0" lang="pl-PL" sz="1800" b="0" i="0" u="none" strike="noStrike" cap="none" normalizeH="0" baseline="0" dirty="0" err="1" smtClean="0">
                <a:ln>
                  <a:noFill/>
                </a:ln>
                <a:effectLst/>
                <a:latin typeface="Times New Roman" pitchFamily="18" charset="0"/>
                <a:cs typeface="Times New Roman" pitchFamily="18" charset="0"/>
              </a:rPr>
              <a:t>picking</a:t>
            </a:r>
            <a:r>
              <a:rPr kumimoji="0" lang="pl-PL" sz="1800" b="0" i="0" u="none" strike="noStrike" cap="none" normalizeH="0" baseline="0" dirty="0" smtClean="0">
                <a:ln>
                  <a:noFill/>
                </a:ln>
                <a:effectLst/>
                <a:latin typeface="Times New Roman" pitchFamily="18" charset="0"/>
                <a:cs typeface="Times New Roman" pitchFamily="18" charset="0"/>
              </a:rPr>
              <a:t> a </a:t>
            </a:r>
            <a:r>
              <a:rPr kumimoji="0" lang="pl-PL" sz="1800" b="0" i="0" u="none" strike="noStrike" cap="none" normalizeH="0" baseline="0" dirty="0" err="1" smtClean="0">
                <a:ln>
                  <a:noFill/>
                </a:ln>
                <a:effectLst/>
                <a:latin typeface="Times New Roman" pitchFamily="18" charset="0"/>
                <a:cs typeface="Times New Roman" pitchFamily="18" charset="0"/>
              </a:rPr>
              <a:t>shamrock</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from</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grass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growing</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at</a:t>
            </a:r>
            <a:r>
              <a:rPr kumimoji="0" lang="pl-PL" sz="1800" b="0" i="0" u="none" strike="noStrike" cap="none" normalizeH="0" baseline="0" dirty="0" smtClean="0">
                <a:ln>
                  <a:noFill/>
                </a:ln>
                <a:effectLst/>
                <a:latin typeface="Times New Roman" pitchFamily="18" charset="0"/>
                <a:cs typeface="Times New Roman" pitchFamily="18" charset="0"/>
              </a:rPr>
              <a:t> his </a:t>
            </a:r>
            <a:r>
              <a:rPr kumimoji="0" lang="pl-PL" sz="1800" b="0" i="0" u="none" strike="noStrike" cap="none" normalizeH="0" baseline="0" dirty="0" err="1" smtClean="0">
                <a:ln>
                  <a:noFill/>
                </a:ln>
                <a:effectLst/>
                <a:latin typeface="Times New Roman" pitchFamily="18" charset="0"/>
                <a:cs typeface="Times New Roman" pitchFamily="18" charset="0"/>
              </a:rPr>
              <a:t>feet</a:t>
            </a:r>
            <a:r>
              <a:rPr kumimoji="0" lang="pl-PL" sz="1800" b="0" i="0" u="none" strike="noStrike" cap="none" normalizeH="0" baseline="0" dirty="0" smtClean="0">
                <a:ln>
                  <a:noFill/>
                </a:ln>
                <a:effectLst/>
                <a:latin typeface="Times New Roman" pitchFamily="18" charset="0"/>
                <a:cs typeface="Times New Roman" pitchFamily="18" charset="0"/>
              </a:rPr>
              <a:t> and </a:t>
            </a:r>
            <a:r>
              <a:rPr kumimoji="0" lang="pl-PL" sz="1800" b="0" i="0" u="none" strike="noStrike" cap="none" normalizeH="0" baseline="0" dirty="0" err="1" smtClean="0">
                <a:ln>
                  <a:noFill/>
                </a:ln>
                <a:effectLst/>
                <a:latin typeface="Times New Roman" pitchFamily="18" charset="0"/>
                <a:cs typeface="Times New Roman" pitchFamily="18" charset="0"/>
              </a:rPr>
              <a:t>showing</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it</a:t>
            </a:r>
            <a:r>
              <a:rPr kumimoji="0" lang="pl-PL" sz="1800" b="0" i="0" u="none" strike="noStrike" cap="none" normalizeH="0" baseline="0" dirty="0" smtClean="0">
                <a:ln>
                  <a:noFill/>
                </a:ln>
                <a:effectLst/>
                <a:latin typeface="Times New Roman" pitchFamily="18" charset="0"/>
                <a:cs typeface="Times New Roman" pitchFamily="18" charset="0"/>
              </a:rPr>
              <a:t> to his </a:t>
            </a:r>
            <a:r>
              <a:rPr kumimoji="0" lang="pl-PL" sz="1800" b="0" i="0" u="none" strike="noStrike" cap="none" normalizeH="0" baseline="0" dirty="0" err="1" smtClean="0">
                <a:ln>
                  <a:noFill/>
                </a:ln>
                <a:effectLst/>
                <a:latin typeface="Times New Roman" pitchFamily="18" charset="0"/>
                <a:cs typeface="Times New Roman" pitchFamily="18" charset="0"/>
              </a:rPr>
              <a:t>listeners</a:t>
            </a:r>
            <a:r>
              <a:rPr kumimoji="0" lang="pl-PL" sz="1800" b="0" i="0" u="none" strike="noStrike" cap="none" normalizeH="0" baseline="0" dirty="0" smtClean="0">
                <a:ln>
                  <a:noFill/>
                </a:ln>
                <a:effectLst/>
                <a:latin typeface="Times New Roman" pitchFamily="18" charset="0"/>
                <a:cs typeface="Times New Roman" pitchFamily="18" charset="0"/>
              </a:rPr>
              <a:t>. He </a:t>
            </a:r>
            <a:r>
              <a:rPr kumimoji="0" lang="pl-PL" sz="1800" b="0" i="0" u="none" strike="noStrike" cap="none" normalizeH="0" baseline="0" dirty="0" err="1" smtClean="0">
                <a:ln>
                  <a:noFill/>
                </a:ln>
                <a:effectLst/>
                <a:latin typeface="Times New Roman" pitchFamily="18" charset="0"/>
                <a:cs typeface="Times New Roman" pitchFamily="18" charset="0"/>
              </a:rPr>
              <a:t>told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them</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that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just</a:t>
            </a:r>
            <a:r>
              <a:rPr kumimoji="0" lang="pl-PL" sz="1800" b="0" i="0" u="none" strike="noStrike" cap="none" normalizeH="0" baseline="0" dirty="0" smtClean="0">
                <a:ln>
                  <a:noFill/>
                </a:ln>
                <a:effectLst/>
                <a:latin typeface="Times New Roman" pitchFamily="18" charset="0"/>
                <a:cs typeface="Times New Roman" pitchFamily="18" charset="0"/>
              </a:rPr>
              <a:t> as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shamrock</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one </a:t>
            </a:r>
            <a:r>
              <a:rPr kumimoji="0" lang="pl-PL" sz="1800" b="0" i="0" u="none" strike="noStrike" cap="none" normalizeH="0" baseline="0" dirty="0" err="1" smtClean="0">
                <a:ln>
                  <a:noFill/>
                </a:ln>
                <a:effectLst/>
                <a:latin typeface="Times New Roman" pitchFamily="18" charset="0"/>
                <a:cs typeface="Times New Roman" pitchFamily="18" charset="0"/>
              </a:rPr>
              <a:t>leaf</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with</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three</a:t>
            </a:r>
            <a:r>
              <a:rPr kumimoji="0" lang="pl-PL" sz="1800" b="0" i="0" u="none" strike="noStrike" cap="none" normalizeH="0" baseline="0" dirty="0" smtClean="0">
                <a:ln>
                  <a:noFill/>
                </a:ln>
                <a:effectLst/>
                <a:latin typeface="Times New Roman" pitchFamily="18" charset="0"/>
                <a:cs typeface="Times New Roman" pitchFamily="18" charset="0"/>
              </a:rPr>
              <a:t> parts, </a:t>
            </a:r>
            <a:r>
              <a:rPr kumimoji="0" lang="pl-PL" sz="1800" b="0" i="0" u="none" strike="noStrike" cap="none" normalizeH="0" baseline="0" dirty="0" err="1" smtClean="0">
                <a:ln>
                  <a:noFill/>
                </a:ln>
                <a:effectLst/>
                <a:latin typeface="Times New Roman" pitchFamily="18" charset="0"/>
                <a:cs typeface="Times New Roman" pitchFamily="18" charset="0"/>
              </a:rPr>
              <a:t>God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one </a:t>
            </a:r>
            <a:r>
              <a:rPr kumimoji="0" lang="pl-PL" sz="1800" b="0" i="0" u="none" strike="noStrike" cap="none" normalizeH="0" baseline="0" dirty="0" err="1" smtClean="0">
                <a:ln>
                  <a:noFill/>
                </a:ln>
                <a:effectLst/>
                <a:latin typeface="Times New Roman" pitchFamily="18" charset="0"/>
                <a:cs typeface="Times New Roman" pitchFamily="18" charset="0"/>
              </a:rPr>
              <a:t>entity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with</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three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Persons</a:t>
            </a:r>
            <a:r>
              <a:rPr kumimoji="0" lang="pl-PL" sz="1800" b="0" i="0" u="none" strike="noStrike" cap="none" normalizeH="0" baseline="0" dirty="0" smtClean="0">
                <a:ln>
                  <a:noFill/>
                </a:ln>
                <a:effectLst/>
                <a:latin typeface="Times New Roman" pitchFamily="18" charset="0"/>
                <a:cs typeface="Times New Roman" pitchFamily="18" charset="0"/>
              </a:rPr>
              <a:t>.</a:t>
            </a:r>
            <a:endParaRPr kumimoji="0" lang="pl-PL" sz="1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Irish </a:t>
            </a:r>
            <a:r>
              <a:rPr kumimoji="0" lang="pl-PL" sz="1800" b="0" i="0" u="none" strike="noStrike" cap="none" normalizeH="0" baseline="0" dirty="0" err="1" smtClean="0">
                <a:ln>
                  <a:noFill/>
                </a:ln>
                <a:effectLst/>
                <a:latin typeface="Times New Roman" pitchFamily="18" charset="0"/>
                <a:cs typeface="Times New Roman" pitchFamily="18" charset="0"/>
              </a:rPr>
              <a:t>have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considered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shamrocks</a:t>
            </a:r>
            <a:r>
              <a:rPr kumimoji="0" lang="pl-PL" sz="1800" b="0" i="0" u="none" strike="noStrike" cap="none" normalizeH="0" baseline="0" dirty="0" smtClean="0">
                <a:ln>
                  <a:noFill/>
                </a:ln>
                <a:effectLst/>
                <a:latin typeface="Times New Roman" pitchFamily="18" charset="0"/>
                <a:cs typeface="Times New Roman" pitchFamily="18" charset="0"/>
              </a:rPr>
              <a:t> as </a:t>
            </a:r>
            <a:r>
              <a:rPr kumimoji="0" lang="pl-PL" sz="1800" b="0" i="0" u="none" strike="noStrike" cap="none" normalizeH="0" baseline="0" dirty="0" err="1" smtClean="0">
                <a:ln>
                  <a:noFill/>
                </a:ln>
                <a:effectLst/>
                <a:latin typeface="Times New Roman" pitchFamily="18" charset="0"/>
                <a:cs typeface="Times New Roman" pitchFamily="18" charset="0"/>
              </a:rPr>
              <a:t>good-luck</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symbols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since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earliest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times</a:t>
            </a:r>
            <a:r>
              <a:rPr kumimoji="0" lang="pl-PL" sz="1800" b="0" i="0" u="none" strike="noStrike" cap="none" normalizeH="0" baseline="0" dirty="0" smtClean="0">
                <a:ln>
                  <a:noFill/>
                </a:ln>
                <a:effectLst/>
                <a:latin typeface="Times New Roman" pitchFamily="18" charset="0"/>
                <a:cs typeface="Times New Roman" pitchFamily="18" charset="0"/>
              </a:rPr>
              <a:t>, and </a:t>
            </a:r>
            <a:r>
              <a:rPr kumimoji="0" lang="pl-PL" sz="1800" b="0" i="0" u="none" strike="noStrike" cap="none" normalizeH="0" baseline="0" dirty="0" err="1" smtClean="0">
                <a:ln>
                  <a:noFill/>
                </a:ln>
                <a:effectLst/>
                <a:latin typeface="Times New Roman" pitchFamily="18" charset="0"/>
                <a:cs typeface="Times New Roman" pitchFamily="18" charset="0"/>
              </a:rPr>
              <a:t>today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people</a:t>
            </a:r>
            <a:r>
              <a:rPr kumimoji="0" lang="pl-PL" sz="1800" b="0" i="0" u="none" strike="noStrike" cap="none" normalizeH="0" baseline="0" dirty="0" smtClean="0">
                <a:ln>
                  <a:noFill/>
                </a:ln>
                <a:effectLst/>
                <a:latin typeface="Times New Roman" pitchFamily="18" charset="0"/>
                <a:cs typeface="Times New Roman" pitchFamily="18" charset="0"/>
              </a:rPr>
              <a:t> of many </a:t>
            </a:r>
            <a:r>
              <a:rPr kumimoji="0" lang="pl-PL" sz="1800" b="0" i="0" u="none" strike="noStrike" cap="none" normalizeH="0" baseline="0" dirty="0" err="1" smtClean="0">
                <a:ln>
                  <a:noFill/>
                </a:ln>
                <a:effectLst/>
                <a:latin typeface="Times New Roman" pitchFamily="18" charset="0"/>
                <a:cs typeface="Times New Roman" pitchFamily="18" charset="0"/>
              </a:rPr>
              <a:t>other</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nationalities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also</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believe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bring</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good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luck</a:t>
            </a:r>
            <a:r>
              <a:rPr kumimoji="0" lang="pl-PL" sz="1800" b="0" i="0" u="none" strike="noStrike" cap="none" normalizeH="0" baseline="0" dirty="0" smtClean="0">
                <a:ln>
                  <a:noFill/>
                </a:ln>
                <a:effectLst/>
                <a:latin typeface="Times New Roman" pitchFamily="18" charset="0"/>
                <a:cs typeface="Times New Roman" pitchFamily="18" charset="0"/>
              </a:rPr>
              <a:t>.</a:t>
            </a:r>
            <a:endParaRPr kumimoji="0" lang="pl-PL" sz="1800" b="0" i="0" u="none" strike="noStrike" cap="none" normalizeH="0" baseline="0" dirty="0" smtClean="0">
              <a:ln>
                <a:noFill/>
              </a:ln>
              <a:effectLst/>
              <a:latin typeface="Arial" pitchFamily="34" charset="0"/>
              <a:cs typeface="Arial" pitchFamily="34" charset="0"/>
            </a:endParaRPr>
          </a:p>
        </p:txBody>
      </p:sp>
      <p:sp>
        <p:nvSpPr>
          <p:cNvPr id="6" name="Prostokąt 5"/>
          <p:cNvSpPr/>
          <p:nvPr/>
        </p:nvSpPr>
        <p:spPr>
          <a:xfrm>
            <a:off x="395536" y="836712"/>
            <a:ext cx="3490058" cy="769441"/>
          </a:xfrm>
          <a:prstGeom prst="rect">
            <a:avLst/>
          </a:prstGeom>
        </p:spPr>
        <p:txBody>
          <a:bodyPr wrap="none">
            <a:spAutoFit/>
          </a:bodyPr>
          <a:lstStyle/>
          <a:p>
            <a:pPr lvl="0" fontAlgn="base">
              <a:spcBef>
                <a:spcPct val="0"/>
              </a:spcBef>
              <a:spcAft>
                <a:spcPct val="0"/>
              </a:spcAft>
            </a:pPr>
            <a:r>
              <a:rPr lang="pl-PL" sz="4400" dirty="0" err="1">
                <a:latin typeface="Times New Roman" pitchFamily="18" charset="0"/>
                <a:cs typeface="Times New Roman" pitchFamily="18" charset="0"/>
              </a:rPr>
              <a:t>The</a:t>
            </a:r>
            <a:r>
              <a:rPr lang="pl-PL" sz="4400" dirty="0">
                <a:latin typeface="Times New Roman" pitchFamily="18" charset="0"/>
                <a:cs typeface="Times New Roman" pitchFamily="18" charset="0"/>
              </a:rPr>
              <a:t> </a:t>
            </a:r>
            <a:r>
              <a:rPr lang="pl-PL" sz="4400" dirty="0" err="1">
                <a:latin typeface="Times New Roman" pitchFamily="18" charset="0"/>
                <a:cs typeface="Times New Roman" pitchFamily="18" charset="0"/>
              </a:rPr>
              <a:t>Shamrock</a:t>
            </a:r>
            <a:endParaRPr lang="pl-PL" sz="44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3995936" y="908720"/>
            <a:ext cx="4968552"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name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leprechaun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comes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from</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old Irish </a:t>
            </a:r>
            <a:r>
              <a:rPr kumimoji="0" lang="pl-PL" sz="1800" b="0" i="0" u="none" strike="noStrike" cap="none" normalizeH="0" baseline="0" dirty="0" err="1" smtClean="0">
                <a:ln>
                  <a:noFill/>
                </a:ln>
                <a:effectLst/>
                <a:latin typeface="Times New Roman" pitchFamily="18" charset="0"/>
                <a:cs typeface="Times New Roman" pitchFamily="18" charset="0"/>
              </a:rPr>
              <a:t>word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luchorpan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which</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means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"littl</a:t>
            </a:r>
            <a:r>
              <a:rPr kumimoji="0" lang="pl-PL" sz="1800" b="0" i="0" u="none" strike="noStrike" cap="none" normalizeH="0" baseline="0" dirty="0" smtClean="0">
                <a:ln>
                  <a:noFill/>
                </a:ln>
                <a:effectLst/>
                <a:latin typeface="Times New Roman" pitchFamily="18" charset="0"/>
                <a:cs typeface="Times New Roman" pitchFamily="18" charset="0"/>
              </a:rPr>
              <a:t>e body."</a:t>
            </a:r>
            <a:endParaRPr kumimoji="0" lang="pl-PL" sz="1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effectLst/>
                <a:latin typeface="Times New Roman" pitchFamily="18" charset="0"/>
                <a:cs typeface="Times New Roman" pitchFamily="18" charset="0"/>
              </a:rPr>
              <a:t>A </a:t>
            </a:r>
            <a:r>
              <a:rPr kumimoji="0" lang="pl-PL" sz="1800" b="0" i="0" u="none" strike="noStrike" cap="none" normalizeH="0" baseline="0" dirty="0" err="1" smtClean="0">
                <a:ln>
                  <a:noFill/>
                </a:ln>
                <a:effectLst/>
                <a:latin typeface="Times New Roman" pitchFamily="18" charset="0"/>
                <a:cs typeface="Times New Roman" pitchFamily="18" charset="0"/>
              </a:rPr>
              <a:t>leprechaun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an Irish </a:t>
            </a:r>
            <a:r>
              <a:rPr kumimoji="0" lang="pl-PL" sz="1800" b="0" i="0" u="none" strike="noStrike" cap="none" normalizeH="0" baseline="0" dirty="0" err="1" smtClean="0">
                <a:ln>
                  <a:noFill/>
                </a:ln>
                <a:effectLst/>
                <a:latin typeface="Times New Roman" pitchFamily="18" charset="0"/>
                <a:cs typeface="Times New Roman" pitchFamily="18" charset="0"/>
              </a:rPr>
              <a:t>fairy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who</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looks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like</a:t>
            </a:r>
            <a:r>
              <a:rPr kumimoji="0" lang="pl-PL" sz="1800" b="0" i="0" u="none" strike="noStrike" cap="none" normalizeH="0" baseline="0" dirty="0" smtClean="0">
                <a:ln>
                  <a:noFill/>
                </a:ln>
                <a:effectLst/>
                <a:latin typeface="Times New Roman" pitchFamily="18" charset="0"/>
                <a:cs typeface="Times New Roman" pitchFamily="18" charset="0"/>
              </a:rPr>
              <a:t> a </a:t>
            </a:r>
            <a:r>
              <a:rPr kumimoji="0" lang="pl-PL" sz="1800" b="0" i="0" u="none" strike="noStrike" cap="none" normalizeH="0" baseline="0" dirty="0" err="1" smtClean="0">
                <a:ln>
                  <a:noFill/>
                </a:ln>
                <a:effectLst/>
                <a:latin typeface="Times New Roman" pitchFamily="18" charset="0"/>
                <a:cs typeface="Times New Roman" pitchFamily="18" charset="0"/>
              </a:rPr>
              <a:t>small</a:t>
            </a:r>
            <a:r>
              <a:rPr kumimoji="0" lang="pl-PL" sz="1800" b="0" i="0" u="none" strike="noStrike" cap="none" normalizeH="0" baseline="0" dirty="0" smtClean="0">
                <a:ln>
                  <a:noFill/>
                </a:ln>
                <a:effectLst/>
                <a:latin typeface="Times New Roman" pitchFamily="18" charset="0"/>
                <a:cs typeface="Times New Roman" pitchFamily="18" charset="0"/>
              </a:rPr>
              <a:t>, old </a:t>
            </a:r>
            <a:r>
              <a:rPr kumimoji="0" lang="pl-PL" sz="1800" b="0" i="0" u="none" strike="noStrike" cap="none" normalizeH="0" baseline="0" dirty="0" err="1" smtClean="0">
                <a:ln>
                  <a:noFill/>
                </a:ln>
                <a:effectLst/>
                <a:latin typeface="Times New Roman" pitchFamily="18" charset="0"/>
                <a:cs typeface="Times New Roman" pitchFamily="18" charset="0"/>
              </a:rPr>
              <a:t>man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about</a:t>
            </a:r>
            <a:r>
              <a:rPr kumimoji="0" lang="pl-PL" sz="1800" b="0" i="0" u="none" strike="noStrike" cap="none" normalizeH="0" baseline="0" dirty="0" smtClean="0">
                <a:ln>
                  <a:noFill/>
                </a:ln>
                <a:effectLst/>
                <a:latin typeface="Times New Roman" pitchFamily="18" charset="0"/>
                <a:cs typeface="Times New Roman" pitchFamily="18" charset="0"/>
              </a:rPr>
              <a:t> 2 </a:t>
            </a:r>
            <a:r>
              <a:rPr kumimoji="0" lang="pl-PL" sz="1800" b="0" i="0" u="none" strike="noStrike" cap="none" normalizeH="0" baseline="0" dirty="0" err="1" smtClean="0">
                <a:ln>
                  <a:noFill/>
                </a:ln>
                <a:effectLst/>
                <a:latin typeface="Times New Roman" pitchFamily="18" charset="0"/>
                <a:cs typeface="Times New Roman" pitchFamily="18" charset="0"/>
              </a:rPr>
              <a:t>feet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tall</a:t>
            </a:r>
            <a:r>
              <a:rPr kumimoji="0" lang="pl-PL" sz="1800" b="0" i="0" u="none" strike="noStrike" cap="none" normalizeH="0" baseline="0" dirty="0" smtClean="0">
                <a:ln>
                  <a:noFill/>
                </a:ln>
                <a:effectLst/>
                <a:latin typeface="Times New Roman" pitchFamily="18" charset="0"/>
                <a:cs typeface="Times New Roman" pitchFamily="18" charset="0"/>
              </a:rPr>
              <a:t>. He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often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dressed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like</a:t>
            </a:r>
            <a:r>
              <a:rPr kumimoji="0" lang="pl-PL" sz="1800" b="0" i="0" u="none" strike="noStrike" cap="none" normalizeH="0" baseline="0" dirty="0" smtClean="0">
                <a:ln>
                  <a:noFill/>
                </a:ln>
                <a:effectLst/>
                <a:latin typeface="Times New Roman" pitchFamily="18" charset="0"/>
                <a:cs typeface="Times New Roman" pitchFamily="18" charset="0"/>
              </a:rPr>
              <a:t> a </a:t>
            </a:r>
            <a:r>
              <a:rPr kumimoji="0" lang="pl-PL" sz="1800" b="0" i="0" u="none" strike="noStrike" cap="none" normalizeH="0" baseline="0" dirty="0" err="1" smtClean="0">
                <a:ln>
                  <a:noFill/>
                </a:ln>
                <a:effectLst/>
                <a:latin typeface="Times New Roman" pitchFamily="18" charset="0"/>
                <a:cs typeface="Times New Roman" pitchFamily="18" charset="0"/>
              </a:rPr>
              <a:t>shoemaker</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with</a:t>
            </a:r>
            <a:r>
              <a:rPr kumimoji="0" lang="pl-PL" sz="1800" b="0" i="0" u="none" strike="noStrike" cap="none" normalizeH="0" baseline="0" dirty="0" smtClean="0">
                <a:ln>
                  <a:noFill/>
                </a:ln>
                <a:effectLst/>
                <a:latin typeface="Times New Roman" pitchFamily="18" charset="0"/>
                <a:cs typeface="Times New Roman" pitchFamily="18" charset="0"/>
              </a:rPr>
              <a:t> a </a:t>
            </a:r>
            <a:r>
              <a:rPr kumimoji="0" lang="pl-PL" sz="1800" b="0" i="0" u="none" strike="noStrike" cap="none" normalizeH="0" baseline="0" dirty="0" err="1" smtClean="0">
                <a:ln>
                  <a:noFill/>
                </a:ln>
                <a:effectLst/>
                <a:latin typeface="Times New Roman" pitchFamily="18" charset="0"/>
                <a:cs typeface="Times New Roman" pitchFamily="18" charset="0"/>
              </a:rPr>
              <a:t>crooked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hat</a:t>
            </a:r>
            <a:r>
              <a:rPr kumimoji="0" lang="pl-PL" sz="1800" b="0" i="0" u="none" strike="noStrike" cap="none" normalizeH="0" baseline="0" dirty="0" smtClean="0">
                <a:ln>
                  <a:noFill/>
                </a:ln>
                <a:effectLst/>
                <a:latin typeface="Times New Roman" pitchFamily="18" charset="0"/>
                <a:cs typeface="Times New Roman" pitchFamily="18" charset="0"/>
              </a:rPr>
              <a:t> and a </a:t>
            </a:r>
            <a:r>
              <a:rPr kumimoji="0" lang="pl-PL" sz="1800" b="0" i="0" u="none" strike="noStrike" cap="none" normalizeH="0" baseline="0" dirty="0" err="1" smtClean="0">
                <a:ln>
                  <a:noFill/>
                </a:ln>
                <a:effectLst/>
                <a:latin typeface="Times New Roman" pitchFamily="18" charset="0"/>
                <a:cs typeface="Times New Roman" pitchFamily="18" charset="0"/>
              </a:rPr>
              <a:t>leather</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apron</a:t>
            </a:r>
            <a:r>
              <a:rPr kumimoji="0" lang="pl-PL" sz="1800" b="0" i="0" u="none" strike="noStrike" cap="none" normalizeH="0" baseline="0" dirty="0" smtClean="0">
                <a:ln>
                  <a:noFill/>
                </a:ln>
                <a:effectLst/>
                <a:latin typeface="Times New Roman" pitchFamily="18" charset="0"/>
                <a:cs typeface="Times New Roman" pitchFamily="18" charset="0"/>
              </a:rPr>
              <a:t>.</a:t>
            </a:r>
            <a:endParaRPr kumimoji="0" lang="pl-PL" sz="1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err="1" smtClean="0">
                <a:ln>
                  <a:noFill/>
                </a:ln>
                <a:effectLst/>
                <a:latin typeface="Times New Roman" pitchFamily="18" charset="0"/>
                <a:cs typeface="Times New Roman" pitchFamily="18" charset="0"/>
              </a:rPr>
              <a:t>According</a:t>
            </a:r>
            <a:r>
              <a:rPr kumimoji="0" lang="pl-PL" sz="1800" b="0" i="0" u="none" strike="noStrike" cap="none" normalizeH="0" baseline="0" dirty="0" smtClean="0">
                <a:ln>
                  <a:noFill/>
                </a:ln>
                <a:effectLst/>
                <a:latin typeface="Times New Roman" pitchFamily="18" charset="0"/>
                <a:cs typeface="Times New Roman" pitchFamily="18" charset="0"/>
              </a:rPr>
              <a:t> to legend, </a:t>
            </a:r>
            <a:r>
              <a:rPr kumimoji="0" lang="pl-PL" sz="1800" b="0" i="0" u="none" strike="noStrike" cap="none" normalizeH="0" baseline="0" dirty="0" err="1" smtClean="0">
                <a:ln>
                  <a:noFill/>
                </a:ln>
                <a:effectLst/>
                <a:latin typeface="Times New Roman" pitchFamily="18" charset="0"/>
                <a:cs typeface="Times New Roman" pitchFamily="18" charset="0"/>
              </a:rPr>
              <a:t>leprechauns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are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aloof</a:t>
            </a:r>
            <a:r>
              <a:rPr kumimoji="0" lang="pl-PL" sz="1800" b="0" i="0" u="none" strike="noStrike" cap="none" normalizeH="0" baseline="0" dirty="0" smtClean="0">
                <a:ln>
                  <a:noFill/>
                </a:ln>
                <a:effectLst/>
                <a:latin typeface="Times New Roman" pitchFamily="18" charset="0"/>
                <a:cs typeface="Times New Roman" pitchFamily="18" charset="0"/>
              </a:rPr>
              <a:t> and </a:t>
            </a:r>
            <a:r>
              <a:rPr kumimoji="0" lang="pl-PL" sz="1800" b="0" i="0" u="none" strike="noStrike" cap="none" normalizeH="0" baseline="0" dirty="0" err="1" smtClean="0">
                <a:ln>
                  <a:noFill/>
                </a:ln>
                <a:effectLst/>
                <a:latin typeface="Times New Roman" pitchFamily="18" charset="0"/>
                <a:cs typeface="Times New Roman" pitchFamily="18" charset="0"/>
              </a:rPr>
              <a:t>unfriendly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They</a:t>
            </a:r>
            <a:r>
              <a:rPr kumimoji="0" lang="pl-PL" sz="1800" b="0" i="0" u="none" strike="noStrike" cap="none" normalizeH="0" baseline="0" dirty="0" smtClean="0">
                <a:ln>
                  <a:noFill/>
                </a:ln>
                <a:effectLst/>
                <a:latin typeface="Times New Roman" pitchFamily="18" charset="0"/>
                <a:cs typeface="Times New Roman" pitchFamily="18" charset="0"/>
              </a:rPr>
              <a:t> live </a:t>
            </a:r>
            <a:r>
              <a:rPr kumimoji="0" lang="pl-PL" sz="1800" b="0" i="0" u="none" strike="noStrike" cap="none" normalizeH="0" baseline="0" dirty="0" err="1" smtClean="0">
                <a:ln>
                  <a:noFill/>
                </a:ln>
                <a:effectLst/>
                <a:latin typeface="Times New Roman" pitchFamily="18" charset="0"/>
                <a:cs typeface="Times New Roman" pitchFamily="18" charset="0"/>
              </a:rPr>
              <a:t>alone</a:t>
            </a:r>
            <a:r>
              <a:rPr kumimoji="0" lang="pl-PL" sz="1800" b="0" i="0" u="none" strike="noStrike" cap="none" normalizeH="0" baseline="0" dirty="0" smtClean="0">
                <a:ln>
                  <a:noFill/>
                </a:ln>
                <a:effectLst/>
                <a:latin typeface="Times New Roman" pitchFamily="18" charset="0"/>
                <a:cs typeface="Times New Roman" pitchFamily="18" charset="0"/>
              </a:rPr>
              <a:t>, and pass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time </a:t>
            </a:r>
            <a:r>
              <a:rPr kumimoji="0" lang="pl-PL" sz="1800" b="0" i="0" u="none" strike="noStrike" cap="none" normalizeH="0" baseline="0" dirty="0" err="1" smtClean="0">
                <a:ln>
                  <a:noFill/>
                </a:ln>
                <a:effectLst/>
                <a:latin typeface="Times New Roman" pitchFamily="18" charset="0"/>
                <a:cs typeface="Times New Roman" pitchFamily="18" charset="0"/>
              </a:rPr>
              <a:t>making</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shoes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also</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have</a:t>
            </a:r>
            <a:r>
              <a:rPr kumimoji="0" lang="pl-PL" sz="1800" b="0" i="0" u="none" strike="noStrike" cap="none" normalizeH="0" baseline="0" dirty="0" smtClean="0">
                <a:ln>
                  <a:noFill/>
                </a:ln>
                <a:effectLst/>
                <a:latin typeface="Times New Roman" pitchFamily="18" charset="0"/>
                <a:cs typeface="Times New Roman" pitchFamily="18" charset="0"/>
              </a:rPr>
              <a:t> a </a:t>
            </a:r>
            <a:r>
              <a:rPr kumimoji="0" lang="pl-PL" sz="1800" b="0" i="0" u="none" strike="noStrike" cap="none" normalizeH="0" baseline="0" dirty="0" err="1" smtClean="0">
                <a:ln>
                  <a:noFill/>
                </a:ln>
                <a:effectLst/>
                <a:latin typeface="Times New Roman" pitchFamily="18" charset="0"/>
                <a:cs typeface="Times New Roman" pitchFamily="18" charset="0"/>
              </a:rPr>
              <a:t>hidden</a:t>
            </a:r>
            <a:r>
              <a:rPr kumimoji="0" lang="pl-PL" sz="1800" b="0" i="0" u="none" strike="noStrike" cap="none" normalizeH="0" baseline="0" dirty="0" smtClean="0">
                <a:ln>
                  <a:noFill/>
                </a:ln>
                <a:effectLst/>
                <a:latin typeface="Times New Roman" pitchFamily="18" charset="0"/>
                <a:cs typeface="Times New Roman" pitchFamily="18" charset="0"/>
              </a:rPr>
              <a:t> pot of </a:t>
            </a:r>
            <a:r>
              <a:rPr kumimoji="0" lang="pl-PL" sz="1800" b="0" i="0" u="none" strike="noStrike" cap="none" normalizeH="0" baseline="0" dirty="0" err="1" smtClean="0">
                <a:ln>
                  <a:noFill/>
                </a:ln>
                <a:effectLst/>
                <a:latin typeface="Times New Roman" pitchFamily="18" charset="0"/>
                <a:cs typeface="Times New Roman" pitchFamily="18" charset="0"/>
              </a:rPr>
              <a:t>gold</a:t>
            </a:r>
            <a:r>
              <a:rPr kumimoji="0" lang="pl-PL" sz="1800" b="0" i="0" u="none" strike="noStrike" cap="none" normalizeH="0" baseline="0" dirty="0" smtClean="0">
                <a:ln>
                  <a:noFill/>
                </a:ln>
                <a:effectLst/>
                <a:latin typeface="Times New Roman" pitchFamily="18" charset="0"/>
                <a:cs typeface="Times New Roman" pitchFamily="18" charset="0"/>
              </a:rPr>
              <a:t>!</a:t>
            </a:r>
            <a:endParaRPr kumimoji="0" lang="pl-PL" sz="1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err="1" smtClean="0">
                <a:ln>
                  <a:noFill/>
                </a:ln>
                <a:effectLst/>
                <a:latin typeface="Times New Roman" pitchFamily="18" charset="0"/>
                <a:cs typeface="Times New Roman" pitchFamily="18" charset="0"/>
              </a:rPr>
              <a:t>Treasure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hunters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can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often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track</a:t>
            </a:r>
            <a:r>
              <a:rPr kumimoji="0" lang="pl-PL" sz="1800" b="0" i="0" u="none" strike="noStrike" cap="none" normalizeH="0" baseline="0" dirty="0" smtClean="0">
                <a:ln>
                  <a:noFill/>
                </a:ln>
                <a:effectLst/>
                <a:latin typeface="Times New Roman" pitchFamily="18" charset="0"/>
                <a:cs typeface="Times New Roman" pitchFamily="18" charset="0"/>
              </a:rPr>
              <a:t> down a </a:t>
            </a:r>
            <a:r>
              <a:rPr kumimoji="0" lang="pl-PL" sz="1800" b="0" i="0" u="none" strike="noStrike" cap="none" normalizeH="0" baseline="0" dirty="0" err="1" smtClean="0">
                <a:ln>
                  <a:noFill/>
                </a:ln>
                <a:effectLst/>
                <a:latin typeface="Times New Roman" pitchFamily="18" charset="0"/>
                <a:cs typeface="Times New Roman" pitchFamily="18" charset="0"/>
              </a:rPr>
              <a:t>leprechaun</a:t>
            </a:r>
            <a:r>
              <a:rPr kumimoji="0" lang="pl-PL" sz="1800" b="0" i="0" u="none" strike="noStrike" cap="none" normalizeH="0" baseline="0" dirty="0" smtClean="0">
                <a:ln>
                  <a:noFill/>
                </a:ln>
                <a:effectLst/>
                <a:latin typeface="Times New Roman" pitchFamily="18" charset="0"/>
                <a:cs typeface="Times New Roman" pitchFamily="18" charset="0"/>
              </a:rPr>
              <a:t> by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sound</a:t>
            </a:r>
            <a:r>
              <a:rPr kumimoji="0" lang="pl-PL" sz="1800" b="0" i="0" u="none" strike="noStrike" cap="none" normalizeH="0" baseline="0" dirty="0" smtClean="0">
                <a:ln>
                  <a:noFill/>
                </a:ln>
                <a:effectLst/>
                <a:latin typeface="Times New Roman" pitchFamily="18" charset="0"/>
                <a:cs typeface="Times New Roman" pitchFamily="18" charset="0"/>
              </a:rPr>
              <a:t> of his </a:t>
            </a:r>
            <a:r>
              <a:rPr kumimoji="0" lang="pl-PL" sz="1800" b="0" i="0" u="none" strike="noStrike" cap="none" normalizeH="0" baseline="0" dirty="0" err="1" smtClean="0">
                <a:ln>
                  <a:noFill/>
                </a:ln>
                <a:effectLst/>
                <a:latin typeface="Times New Roman" pitchFamily="18" charset="0"/>
                <a:cs typeface="Times New Roman" pitchFamily="18" charset="0"/>
              </a:rPr>
              <a:t>shoemaker's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hammer</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If</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leprechaun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caught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can</a:t>
            </a:r>
            <a:r>
              <a:rPr kumimoji="0" lang="pl-PL" sz="1800" b="0" i="0" u="none" strike="noStrike" cap="none" normalizeH="0" baseline="0" dirty="0" smtClean="0">
                <a:ln>
                  <a:noFill/>
                </a:ln>
                <a:effectLst/>
                <a:latin typeface="Times New Roman" pitchFamily="18" charset="0"/>
                <a:cs typeface="Times New Roman" pitchFamily="18" charset="0"/>
              </a:rPr>
              <a:t> be </a:t>
            </a:r>
            <a:r>
              <a:rPr kumimoji="0" lang="pl-PL" sz="1800" b="0" i="0" u="none" strike="noStrike" cap="none" normalizeH="0" baseline="0" dirty="0" err="1" smtClean="0">
                <a:ln>
                  <a:noFill/>
                </a:ln>
                <a:effectLst/>
                <a:latin typeface="Times New Roman" pitchFamily="18" charset="0"/>
                <a:cs typeface="Times New Roman" pitchFamily="18" charset="0"/>
              </a:rPr>
              <a:t>threatened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with</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bodily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violence</a:t>
            </a:r>
            <a:r>
              <a:rPr kumimoji="0" lang="pl-PL" sz="1800" b="0" i="0" u="none" strike="noStrike" cap="none" normalizeH="0" baseline="0" dirty="0" smtClean="0">
                <a:ln>
                  <a:noFill/>
                </a:ln>
                <a:effectLst/>
                <a:latin typeface="Times New Roman" pitchFamily="18" charset="0"/>
                <a:cs typeface="Times New Roman" pitchFamily="18" charset="0"/>
              </a:rPr>
              <a:t> to tell </a:t>
            </a:r>
            <a:r>
              <a:rPr kumimoji="0" lang="pl-PL" sz="1800" b="0" i="0" u="none" strike="noStrike" cap="none" normalizeH="0" baseline="0" dirty="0" err="1" smtClean="0">
                <a:ln>
                  <a:noFill/>
                </a:ln>
                <a:effectLst/>
                <a:latin typeface="Times New Roman" pitchFamily="18" charset="0"/>
                <a:cs typeface="Times New Roman" pitchFamily="18" charset="0"/>
              </a:rPr>
              <a:t>where</a:t>
            </a:r>
            <a:r>
              <a:rPr kumimoji="0" lang="pl-PL" sz="1800" b="0" i="0" u="none" strike="noStrike" cap="none" normalizeH="0" baseline="0" dirty="0" smtClean="0">
                <a:ln>
                  <a:noFill/>
                </a:ln>
                <a:effectLst/>
                <a:latin typeface="Times New Roman" pitchFamily="18" charset="0"/>
                <a:cs typeface="Times New Roman" pitchFamily="18" charset="0"/>
              </a:rPr>
              <a:t> his </a:t>
            </a:r>
            <a:r>
              <a:rPr kumimoji="0" lang="pl-PL" sz="1800" b="0" i="0" u="none" strike="noStrike" cap="none" normalizeH="0" baseline="0" dirty="0" err="1" smtClean="0">
                <a:ln>
                  <a:noFill/>
                </a:ln>
                <a:effectLst/>
                <a:latin typeface="Times New Roman" pitchFamily="18" charset="0"/>
                <a:cs typeface="Times New Roman" pitchFamily="18" charset="0"/>
              </a:rPr>
              <a:t>treasure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but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leprechaun's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captors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must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keep</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their</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eyes</a:t>
            </a:r>
            <a:r>
              <a:rPr kumimoji="0" lang="pl-PL" sz="1800" b="0" i="0" u="none" strike="noStrike" cap="none" normalizeH="0" baseline="0" dirty="0" smtClean="0">
                <a:ln>
                  <a:noFill/>
                </a:ln>
                <a:effectLst/>
                <a:latin typeface="Times New Roman" pitchFamily="18" charset="0"/>
                <a:cs typeface="Times New Roman" pitchFamily="18" charset="0"/>
              </a:rPr>
              <a:t> on </a:t>
            </a:r>
            <a:r>
              <a:rPr kumimoji="0" lang="pl-PL" sz="1800" b="0" i="0" u="none" strike="noStrike" cap="none" normalizeH="0" baseline="0" dirty="0" err="1" smtClean="0">
                <a:ln>
                  <a:noFill/>
                </a:ln>
                <a:effectLst/>
                <a:latin typeface="Times New Roman" pitchFamily="18" charset="0"/>
                <a:cs typeface="Times New Roman" pitchFamily="18" charset="0"/>
              </a:rPr>
              <a:t>him</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every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second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If</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captor's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eyes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leave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leprechaun</a:t>
            </a:r>
            <a:r>
              <a:rPr kumimoji="0" lang="pl-PL" sz="1800" b="0" i="0" u="none" strike="noStrike" cap="none" normalizeH="0" baseline="0" dirty="0" smtClean="0">
                <a:ln>
                  <a:noFill/>
                </a:ln>
                <a:effectLst/>
                <a:latin typeface="Times New Roman" pitchFamily="18" charset="0"/>
                <a:cs typeface="Times New Roman" pitchFamily="18" charset="0"/>
              </a:rPr>
              <a:t> - </a:t>
            </a:r>
            <a:r>
              <a:rPr kumimoji="0" lang="pl-PL" sz="1800" b="0" i="0" u="none" strike="noStrike" cap="none" normalizeH="0" baseline="0" dirty="0" err="1" smtClean="0">
                <a:ln>
                  <a:noFill/>
                </a:ln>
                <a:effectLst/>
                <a:latin typeface="Times New Roman" pitchFamily="18" charset="0"/>
                <a:cs typeface="Times New Roman" pitchFamily="18" charset="0"/>
              </a:rPr>
              <a:t>he's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known</a:t>
            </a:r>
            <a:r>
              <a:rPr kumimoji="0" lang="pl-PL" sz="1800" b="0" i="0" u="none" strike="noStrike" cap="none" normalizeH="0" baseline="0" dirty="0" smtClean="0">
                <a:ln>
                  <a:noFill/>
                </a:ln>
                <a:effectLst/>
                <a:latin typeface="Times New Roman" pitchFamily="18" charset="0"/>
                <a:cs typeface="Times New Roman" pitchFamily="18" charset="0"/>
              </a:rPr>
              <a:t> to trick </a:t>
            </a:r>
            <a:r>
              <a:rPr kumimoji="0" lang="pl-PL" sz="1800" b="0" i="0" u="none" strike="noStrike" cap="none" normalizeH="0" baseline="0" dirty="0" err="1" smtClean="0">
                <a:ln>
                  <a:noFill/>
                </a:ln>
                <a:effectLst/>
                <a:latin typeface="Times New Roman" pitchFamily="18" charset="0"/>
                <a:cs typeface="Times New Roman" pitchFamily="18" charset="0"/>
              </a:rPr>
              <a:t>them</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into</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looking</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away</a:t>
            </a:r>
            <a:r>
              <a:rPr kumimoji="0" lang="pl-PL" sz="1800" b="0" i="0" u="none" strike="noStrike" cap="none" normalizeH="0" baseline="0" dirty="0" smtClean="0">
                <a:ln>
                  <a:noFill/>
                </a:ln>
                <a:effectLst/>
                <a:latin typeface="Times New Roman" pitchFamily="18" charset="0"/>
                <a:cs typeface="Times New Roman" pitchFamily="18" charset="0"/>
              </a:rPr>
              <a:t> - </a:t>
            </a:r>
            <a:r>
              <a:rPr kumimoji="0" lang="pl-PL" sz="1800" b="0" i="0" u="none" strike="noStrike" cap="none" normalizeH="0" baseline="0" dirty="0" err="1" smtClean="0">
                <a:ln>
                  <a:noFill/>
                </a:ln>
                <a:effectLst/>
                <a:latin typeface="Times New Roman" pitchFamily="18" charset="0"/>
                <a:cs typeface="Times New Roman" pitchFamily="18" charset="0"/>
              </a:rPr>
              <a: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vanishes</a:t>
            </a:r>
            <a:r>
              <a:rPr kumimoji="0" lang="pl-PL" sz="1800" b="0" i="0" u="none" strike="noStrike" cap="none" normalizeH="0" baseline="0" dirty="0" smtClean="0">
                <a:ln>
                  <a:noFill/>
                </a:ln>
                <a:effectLst/>
                <a:latin typeface="Times New Roman" pitchFamily="18" charset="0"/>
                <a:cs typeface="Times New Roman" pitchFamily="18" charset="0"/>
              </a:rPr>
              <a:t> and </a:t>
            </a:r>
            <a:r>
              <a:rPr kumimoji="0" lang="pl-PL" sz="1800" b="0" i="0" u="none" strike="noStrike" cap="none" normalizeH="0" baseline="0" dirty="0" err="1" smtClean="0">
                <a:ln>
                  <a:noFill/>
                </a:ln>
                <a:effectLst/>
                <a:latin typeface="Times New Roman" pitchFamily="18" charset="0"/>
                <a:cs typeface="Times New Roman" pitchFamily="18" charset="0"/>
              </a:rPr>
              <a:t>all</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hopes</a:t>
            </a:r>
            <a:r>
              <a:rPr kumimoji="0" lang="pl-PL" sz="1800" b="0" i="0" u="none" strike="noStrike" cap="none" normalizeH="0" baseline="0" dirty="0" smtClean="0">
                <a:ln>
                  <a:noFill/>
                </a:ln>
                <a:effectLst/>
                <a:latin typeface="Times New Roman" pitchFamily="18" charset="0"/>
                <a:cs typeface="Times New Roman" pitchFamily="18" charset="0"/>
              </a:rPr>
              <a:t> of </a:t>
            </a:r>
            <a:r>
              <a:rPr kumimoji="0" lang="pl-PL" sz="1800" b="0" i="0" u="none" strike="noStrike" cap="none" normalizeH="0" baseline="0" dirty="0" err="1" smtClean="0">
                <a:ln>
                  <a:noFill/>
                </a:ln>
                <a:effectLst/>
                <a:latin typeface="Times New Roman" pitchFamily="18" charset="0"/>
                <a:cs typeface="Times New Roman" pitchFamily="18" charset="0"/>
              </a:rPr>
              <a:t>finding</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treasure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are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lost</a:t>
            </a:r>
            <a:r>
              <a:rPr kumimoji="0" lang="pl-PL" sz="1800" b="0" i="0" u="none" strike="noStrike" cap="none" normalizeH="0" baseline="0" dirty="0" smtClean="0">
                <a:ln>
                  <a:noFill/>
                </a:ln>
                <a:effectLst/>
                <a:latin typeface="Times New Roman" pitchFamily="18" charset="0"/>
                <a:cs typeface="Times New Roman" pitchFamily="18" charset="0"/>
              </a:rPr>
              <a:t>.</a:t>
            </a:r>
            <a:endParaRPr kumimoji="0" lang="pl-PL" sz="1800" b="0" i="0" u="none" strike="noStrike" cap="none" normalizeH="0" baseline="0" dirty="0" smtClean="0">
              <a:ln>
                <a:noFill/>
              </a:ln>
              <a:effectLst/>
              <a:latin typeface="Arial" pitchFamily="34" charset="0"/>
              <a:cs typeface="Arial" pitchFamily="34" charset="0"/>
            </a:endParaRPr>
          </a:p>
        </p:txBody>
      </p:sp>
      <p:pic>
        <p:nvPicPr>
          <p:cNvPr id="27653" name="Picture 5" descr="Znalezione obrazy dla zapytania Leprechauns"/>
          <p:cNvPicPr>
            <a:picLocks noChangeAspect="1" noChangeArrowheads="1"/>
          </p:cNvPicPr>
          <p:nvPr/>
        </p:nvPicPr>
        <p:blipFill>
          <a:blip r:embed="rId2" cstate="print"/>
          <a:srcRect/>
          <a:stretch>
            <a:fillRect/>
          </a:stretch>
        </p:blipFill>
        <p:spPr bwMode="auto">
          <a:xfrm>
            <a:off x="0" y="1412776"/>
            <a:ext cx="4320480" cy="4693265"/>
          </a:xfrm>
          <a:prstGeom prst="rect">
            <a:avLst/>
          </a:prstGeom>
          <a:noFill/>
        </p:spPr>
      </p:pic>
      <p:sp>
        <p:nvSpPr>
          <p:cNvPr id="7" name="Prostokąt 6"/>
          <p:cNvSpPr/>
          <p:nvPr/>
        </p:nvSpPr>
        <p:spPr>
          <a:xfrm>
            <a:off x="827584" y="332656"/>
            <a:ext cx="4608512" cy="769441"/>
          </a:xfrm>
          <a:prstGeom prst="rect">
            <a:avLst/>
          </a:prstGeom>
        </p:spPr>
        <p:txBody>
          <a:bodyPr wrap="square">
            <a:spAutoFit/>
          </a:bodyPr>
          <a:lstStyle/>
          <a:p>
            <a:pPr lvl="0" fontAlgn="base">
              <a:spcBef>
                <a:spcPct val="0"/>
              </a:spcBef>
              <a:spcAft>
                <a:spcPct val="0"/>
              </a:spcAft>
            </a:pPr>
            <a:r>
              <a:rPr lang="pl-PL" sz="4400" dirty="0" err="1">
                <a:latin typeface="Times New Roman" pitchFamily="18" charset="0"/>
                <a:cs typeface="Times New Roman" pitchFamily="18" charset="0"/>
              </a:rPr>
              <a:t>Leprechauns</a:t>
            </a:r>
            <a:endParaRPr lang="pl-PL" sz="44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23528" y="3135451"/>
            <a:ext cx="853244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err="1" smtClean="0">
                <a:ln>
                  <a:noFill/>
                </a:ln>
                <a:effectLst/>
                <a:latin typeface="Times New Roman" pitchFamily="18" charset="0"/>
                <a:cs typeface="Times New Roman" pitchFamily="18" charset="0"/>
              </a:rPr>
              <a:t>Believe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or</a:t>
            </a:r>
            <a:r>
              <a:rPr kumimoji="0" lang="pl-PL" sz="1800" b="0" i="0" u="none" strike="noStrike" cap="none" normalizeH="0" baseline="0" dirty="0" smtClean="0">
                <a:ln>
                  <a:noFill/>
                </a:ln>
                <a:effectLst/>
                <a:latin typeface="Times New Roman" pitchFamily="18" charset="0"/>
                <a:cs typeface="Times New Roman" pitchFamily="18" charset="0"/>
              </a:rPr>
              <a:t> not,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colour</a:t>
            </a:r>
            <a:r>
              <a:rPr kumimoji="0" lang="pl-PL" sz="1800" b="0" i="0" u="none" strike="noStrike" cap="none" normalizeH="0" baseline="0" dirty="0" smtClean="0">
                <a:ln>
                  <a:noFill/>
                </a:ln>
                <a:effectLst/>
                <a:latin typeface="Times New Roman" pitchFamily="18" charset="0"/>
                <a:cs typeface="Times New Roman" pitchFamily="18" charset="0"/>
              </a:rPr>
              <a:t> of St. Patrick was not </a:t>
            </a:r>
            <a:r>
              <a:rPr kumimoji="0" lang="pl-PL" sz="1800" b="0" i="0" u="none" strike="noStrike" cap="none" normalizeH="0" baseline="0" dirty="0" err="1" smtClean="0">
                <a:ln>
                  <a:noFill/>
                </a:ln>
                <a:effectLst/>
                <a:latin typeface="Times New Roman" pitchFamily="18" charset="0"/>
                <a:cs typeface="Times New Roman" pitchFamily="18" charset="0"/>
              </a:rPr>
              <a:t>actually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green</a:t>
            </a:r>
            <a:r>
              <a:rPr kumimoji="0" lang="pl-PL" sz="1800" b="0" i="0" u="none" strike="noStrike" cap="none" normalizeH="0" baseline="0" dirty="0" smtClean="0">
                <a:ln>
                  <a:noFill/>
                </a:ln>
                <a:effectLst/>
                <a:latin typeface="Times New Roman" pitchFamily="18" charset="0"/>
                <a:cs typeface="Times New Roman" pitchFamily="18" charset="0"/>
              </a:rPr>
              <a:t>, but </a:t>
            </a:r>
            <a:r>
              <a:rPr kumimoji="0" lang="pl-PL" sz="1800" b="0" i="0" u="none" strike="noStrike" cap="none" normalizeH="0" baseline="0" dirty="0" err="1" smtClean="0">
                <a:ln>
                  <a:noFill/>
                </a:ln>
                <a:effectLst/>
                <a:latin typeface="Times New Roman" pitchFamily="18" charset="0"/>
                <a:cs typeface="Times New Roman" pitchFamily="18" charset="0"/>
              </a:rPr>
              <a:t>blue</a:t>
            </a:r>
            <a:r>
              <a:rPr kumimoji="0" lang="pl-PL" sz="1800" b="0" i="0" u="none" strike="noStrike" cap="none" normalizeH="0" baseline="0" dirty="0" smtClean="0">
                <a:ln>
                  <a:noFill/>
                </a:ln>
                <a:effectLst/>
                <a:latin typeface="Times New Roman" pitchFamily="18" charset="0"/>
                <a:cs typeface="Times New Roman" pitchFamily="18" charset="0"/>
              </a:rPr>
              <a:t>! In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19th </a:t>
            </a:r>
            <a:r>
              <a:rPr kumimoji="0" lang="pl-PL" sz="1800" b="0" i="0" u="none" strike="noStrike" cap="none" normalizeH="0" baseline="0" dirty="0" err="1" smtClean="0">
                <a:ln>
                  <a:noFill/>
                </a:ln>
                <a:effectLst/>
                <a:latin typeface="Times New Roman" pitchFamily="18" charset="0"/>
                <a:cs typeface="Times New Roman" pitchFamily="18" charset="0"/>
              </a:rPr>
              <a:t>century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however</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green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became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used</a:t>
            </a:r>
            <a:r>
              <a:rPr kumimoji="0" lang="pl-PL" sz="1800" b="0" i="0" u="none" strike="noStrike" cap="none" normalizeH="0" baseline="0" dirty="0" smtClean="0">
                <a:ln>
                  <a:noFill/>
                </a:ln>
                <a:effectLst/>
                <a:latin typeface="Times New Roman" pitchFamily="18" charset="0"/>
                <a:cs typeface="Times New Roman" pitchFamily="18" charset="0"/>
              </a:rPr>
              <a:t> as a symbol for Ireland. In Ireland, </a:t>
            </a:r>
            <a:r>
              <a:rPr kumimoji="0" lang="pl-PL" sz="1800" b="0" i="0" u="none" strike="noStrike" cap="none" normalizeH="0" baseline="0" dirty="0" err="1" smtClean="0">
                <a:ln>
                  <a:noFill/>
                </a:ln>
                <a:effectLst/>
                <a:latin typeface="Times New Roman" pitchFamily="18" charset="0"/>
                <a:cs typeface="Times New Roman" pitchFamily="18" charset="0"/>
              </a:rPr>
              <a:t>there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plentiful</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rain</a:t>
            </a:r>
            <a:r>
              <a:rPr kumimoji="0" lang="pl-PL" sz="1800" b="0" i="0" u="none" strike="noStrike" cap="none" normalizeH="0" baseline="0" dirty="0" smtClean="0">
                <a:ln>
                  <a:noFill/>
                </a:ln>
                <a:effectLst/>
                <a:latin typeface="Times New Roman" pitchFamily="18" charset="0"/>
                <a:cs typeface="Times New Roman" pitchFamily="18" charset="0"/>
              </a:rPr>
              <a:t> and </a:t>
            </a:r>
            <a:r>
              <a:rPr kumimoji="0" lang="pl-PL" sz="1800" b="0" i="0" u="none" strike="noStrike" cap="none" normalizeH="0" baseline="0" dirty="0" err="1" smtClean="0">
                <a:ln>
                  <a:noFill/>
                </a:ln>
                <a:effectLst/>
                <a:latin typeface="Times New Roman" pitchFamily="18" charset="0"/>
                <a:cs typeface="Times New Roman" pitchFamily="18" charset="0"/>
              </a:rPr>
              <a:t>mist</a:t>
            </a:r>
            <a:r>
              <a:rPr kumimoji="0" lang="pl-PL" sz="1800" b="0" i="0" u="none" strike="noStrike" cap="none" normalizeH="0" baseline="0" dirty="0" smtClean="0">
                <a:ln>
                  <a:noFill/>
                </a:ln>
                <a:effectLst/>
                <a:latin typeface="Times New Roman" pitchFamily="18" charset="0"/>
                <a:cs typeface="Times New Roman" pitchFamily="18" charset="0"/>
              </a:rPr>
              <a:t>, so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Emerald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Isle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really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green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all</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year-round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beautiful</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green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landscape</a:t>
            </a:r>
            <a:r>
              <a:rPr kumimoji="0" lang="pl-PL" sz="1800" b="0" i="0" u="none" strike="noStrike" cap="none" normalizeH="0" baseline="0" dirty="0" smtClean="0">
                <a:ln>
                  <a:noFill/>
                </a:ln>
                <a:effectLst/>
                <a:latin typeface="Times New Roman" pitchFamily="18" charset="0"/>
                <a:cs typeface="Times New Roman" pitchFamily="18" charset="0"/>
              </a:rPr>
              <a:t> was </a:t>
            </a:r>
            <a:r>
              <a:rPr kumimoji="0" lang="pl-PL" sz="1800" b="0" i="0" u="none" strike="noStrike" cap="none" normalizeH="0" baseline="0" dirty="0" err="1" smtClean="0">
                <a:ln>
                  <a:noFill/>
                </a:ln>
                <a:effectLst/>
                <a:latin typeface="Times New Roman" pitchFamily="18" charset="0"/>
                <a:cs typeface="Times New Roman" pitchFamily="18" charset="0"/>
              </a:rPr>
              <a:t>probably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inspiration</a:t>
            </a:r>
            <a:r>
              <a:rPr kumimoji="0" lang="pl-PL" sz="1800" b="0" i="0" u="none" strike="noStrike" cap="none" normalizeH="0" baseline="0" dirty="0" smtClean="0">
                <a:ln>
                  <a:noFill/>
                </a:ln>
                <a:effectLst/>
                <a:latin typeface="Times New Roman" pitchFamily="18" charset="0"/>
                <a:cs typeface="Times New Roman" pitchFamily="18" charset="0"/>
              </a:rPr>
              <a:t> for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national </a:t>
            </a:r>
            <a:r>
              <a:rPr kumimoji="0" lang="pl-PL" sz="1800" b="0" i="0" u="none" strike="noStrike" cap="none" normalizeH="0" baseline="0" dirty="0" err="1" smtClean="0">
                <a:ln>
                  <a:noFill/>
                </a:ln>
                <a:effectLst/>
                <a:latin typeface="Times New Roman" pitchFamily="18" charset="0"/>
                <a:cs typeface="Times New Roman" pitchFamily="18" charset="0"/>
              </a:rPr>
              <a:t>colour</a:t>
            </a:r>
            <a:r>
              <a:rPr kumimoji="0" lang="pl-PL" sz="1800" b="0" i="0" u="none" strike="noStrike" cap="none" normalizeH="0" baseline="0" dirty="0" smtClean="0">
                <a:ln>
                  <a:noFill/>
                </a:ln>
                <a:effectLst/>
                <a:latin typeface="Times New Roman" pitchFamily="18" charset="0"/>
                <a:cs typeface="Times New Roman" pitchFamily="18" charset="0"/>
              </a:rPr>
              <a:t>.</a:t>
            </a:r>
            <a:endParaRPr kumimoji="0" lang="pl-PL" sz="1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err="1" smtClean="0">
                <a:ln>
                  <a:noFill/>
                </a:ln>
                <a:effectLst/>
                <a:latin typeface="Times New Roman" pitchFamily="18" charset="0"/>
                <a:cs typeface="Times New Roman" pitchFamily="18" charset="0"/>
              </a:rPr>
              <a:t>Wearing</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colour</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green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considered</a:t>
            </a:r>
            <a:r>
              <a:rPr kumimoji="0" lang="pl-PL" sz="1800" b="0" i="0" u="none" strike="noStrike" cap="none" normalizeH="0" baseline="0" dirty="0" smtClean="0">
                <a:ln>
                  <a:noFill/>
                </a:ln>
                <a:effectLst/>
                <a:latin typeface="Times New Roman" pitchFamily="18" charset="0"/>
                <a:cs typeface="Times New Roman" pitchFamily="18" charset="0"/>
              </a:rPr>
              <a:t> an </a:t>
            </a:r>
            <a:r>
              <a:rPr kumimoji="0" lang="pl-PL" sz="1800" b="0" i="0" u="none" strike="noStrike" cap="none" normalizeH="0" baseline="0" dirty="0" err="1" smtClean="0">
                <a:ln>
                  <a:noFill/>
                </a:ln>
                <a:effectLst/>
                <a:latin typeface="Times New Roman" pitchFamily="18" charset="0"/>
                <a:cs typeface="Times New Roman" pitchFamily="18" charset="0"/>
              </a:rPr>
              <a:t>act</a:t>
            </a:r>
            <a:r>
              <a:rPr kumimoji="0" lang="pl-PL" sz="1800" b="0" i="0" u="none" strike="noStrike" cap="none" normalizeH="0" baseline="0" dirty="0" smtClean="0">
                <a:ln>
                  <a:noFill/>
                </a:ln>
                <a:effectLst/>
                <a:latin typeface="Times New Roman" pitchFamily="18" charset="0"/>
                <a:cs typeface="Times New Roman" pitchFamily="18" charset="0"/>
              </a:rPr>
              <a:t> of </a:t>
            </a:r>
            <a:r>
              <a:rPr kumimoji="0" lang="pl-PL" sz="1800" b="0" i="0" u="none" strike="noStrike" cap="none" normalizeH="0" baseline="0" dirty="0" err="1" smtClean="0">
                <a:ln>
                  <a:noFill/>
                </a:ln>
                <a:effectLst/>
                <a:latin typeface="Times New Roman" pitchFamily="18" charset="0"/>
                <a:cs typeface="Times New Roman" pitchFamily="18" charset="0"/>
              </a:rPr>
              <a:t>paying</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tribute</a:t>
            </a:r>
            <a:r>
              <a:rPr kumimoji="0" lang="pl-PL" sz="1800" b="0" i="0" u="none" strike="noStrike" cap="none" normalizeH="0" baseline="0" dirty="0" smtClean="0">
                <a:ln>
                  <a:noFill/>
                </a:ln>
                <a:effectLst/>
                <a:latin typeface="Times New Roman" pitchFamily="18" charset="0"/>
                <a:cs typeface="Times New Roman" pitchFamily="18" charset="0"/>
              </a:rPr>
              <a:t> to Ireland. </a:t>
            </a:r>
            <a:r>
              <a:rPr kumimoji="0" lang="pl-PL" sz="1800" b="0" i="0" u="none" strike="noStrike" cap="none" normalizeH="0" baseline="0" dirty="0" err="1" smtClean="0">
                <a:ln>
                  <a:noFill/>
                </a:ln>
                <a:effectLst/>
                <a:latin typeface="Times New Roman" pitchFamily="18" charset="0"/>
                <a:cs typeface="Times New Roman" pitchFamily="18" charset="0"/>
              </a:rPr>
              <a:t>It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said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that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also</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brings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good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luck</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especially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when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worn</a:t>
            </a:r>
            <a:r>
              <a:rPr kumimoji="0" lang="pl-PL" sz="1800" b="0" i="0" u="none" strike="noStrike" cap="none" normalizeH="0" baseline="0" dirty="0" smtClean="0">
                <a:ln>
                  <a:noFill/>
                </a:ln>
                <a:effectLst/>
                <a:latin typeface="Times New Roman" pitchFamily="18" charset="0"/>
                <a:cs typeface="Times New Roman" pitchFamily="18" charset="0"/>
              </a:rPr>
              <a:t> on St. </a:t>
            </a:r>
            <a:r>
              <a:rPr kumimoji="0" lang="pl-PL" sz="1800" b="0" i="0" u="none" strike="noStrike" cap="none" normalizeH="0" baseline="0" dirty="0" err="1" smtClean="0">
                <a:ln>
                  <a:noFill/>
                </a:ln>
                <a:effectLst/>
                <a:latin typeface="Times New Roman" pitchFamily="18" charset="0"/>
                <a:cs typeface="Times New Roman" pitchFamily="18" charset="0"/>
              </a:rPr>
              <a:t>Patrick's</a:t>
            </a:r>
            <a:r>
              <a:rPr kumimoji="0" lang="pl-PL" sz="1800" b="0" i="0" u="none" strike="noStrike" cap="none" normalizeH="0" baseline="0" dirty="0" smtClean="0">
                <a:ln>
                  <a:noFill/>
                </a:ln>
                <a:effectLst/>
                <a:latin typeface="Times New Roman" pitchFamily="18" charset="0"/>
                <a:cs typeface="Times New Roman" pitchFamily="18" charset="0"/>
              </a:rPr>
              <a:t> Day.</a:t>
            </a:r>
            <a:endParaRPr kumimoji="0" lang="pl-PL" sz="1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effectLst/>
                <a:latin typeface="Times New Roman" pitchFamily="18" charset="0"/>
                <a:cs typeface="Times New Roman" pitchFamily="18" charset="0"/>
              </a:rPr>
              <a:t>Many long </a:t>
            </a:r>
            <a:r>
              <a:rPr kumimoji="0" lang="pl-PL" sz="1800" b="0" i="0" u="none" strike="noStrike" cap="none" normalizeH="0" baseline="0" dirty="0" err="1" smtClean="0">
                <a:ln>
                  <a:noFill/>
                </a:ln>
                <a:effectLst/>
                <a:latin typeface="Times New Roman" pitchFamily="18" charset="0"/>
                <a:cs typeface="Times New Roman" pitchFamily="18" charset="0"/>
              </a:rPr>
              <a:t>years</a:t>
            </a:r>
            <a:r>
              <a:rPr kumimoji="0" lang="pl-PL" sz="1800" b="0" i="0" u="none" strike="noStrike" cap="none" normalizeH="0" baseline="0" dirty="0" smtClean="0">
                <a:ln>
                  <a:noFill/>
                </a:ln>
                <a:effectLst/>
                <a:latin typeface="Times New Roman" pitchFamily="18" charset="0"/>
                <a:cs typeface="Times New Roman" pitchFamily="18" charset="0"/>
              </a:rPr>
              <a:t> ago, </a:t>
            </a:r>
            <a:r>
              <a:rPr kumimoji="0" lang="pl-PL" sz="1800" b="0" i="0" u="none" strike="noStrike" cap="none" normalizeH="0" baseline="0" dirty="0" err="1" smtClean="0">
                <a:ln>
                  <a:noFill/>
                </a:ln>
                <a:effectLst/>
                <a:latin typeface="Times New Roman" pitchFamily="18" charset="0"/>
                <a:cs typeface="Times New Roman" pitchFamily="18" charset="0"/>
              </a:rPr>
              <a:t>playful</a:t>
            </a:r>
            <a:r>
              <a:rPr kumimoji="0" lang="pl-PL" sz="1800" b="0" i="0" u="none" strike="noStrike" cap="none" normalizeH="0" baseline="0" dirty="0" smtClean="0">
                <a:ln>
                  <a:noFill/>
                </a:ln>
                <a:effectLst/>
                <a:latin typeface="Times New Roman" pitchFamily="18" charset="0"/>
                <a:cs typeface="Times New Roman" pitchFamily="18" charset="0"/>
              </a:rPr>
              <a:t> Irish </a:t>
            </a:r>
            <a:r>
              <a:rPr kumimoji="0" lang="pl-PL" sz="1800" b="0" i="0" u="none" strike="noStrike" cap="none" normalizeH="0" baseline="0" dirty="0" err="1" smtClean="0">
                <a:ln>
                  <a:noFill/>
                </a:ln>
                <a:effectLst/>
                <a:latin typeface="Times New Roman" pitchFamily="18" charset="0"/>
                <a:cs typeface="Times New Roman" pitchFamily="18" charset="0"/>
              </a:rPr>
              <a:t>children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began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tradition</a:t>
            </a:r>
            <a:r>
              <a:rPr kumimoji="0" lang="pl-PL" sz="1800" b="0" i="0" u="none" strike="noStrike" cap="none" normalizeH="0" baseline="0" dirty="0" smtClean="0">
                <a:ln>
                  <a:noFill/>
                </a:ln>
                <a:effectLst/>
                <a:latin typeface="Times New Roman" pitchFamily="18" charset="0"/>
                <a:cs typeface="Times New Roman" pitchFamily="18" charset="0"/>
              </a:rPr>
              <a:t> of </a:t>
            </a:r>
            <a:r>
              <a:rPr kumimoji="0" lang="pl-PL" sz="1800" b="0" i="0" u="none" strike="noStrike" cap="none" normalizeH="0" baseline="0" dirty="0" err="1" smtClean="0">
                <a:ln>
                  <a:noFill/>
                </a:ln>
                <a:effectLst/>
                <a:latin typeface="Times New Roman" pitchFamily="18" charset="0"/>
                <a:cs typeface="Times New Roman" pitchFamily="18" charset="0"/>
              </a:rPr>
              <a:t>pinching</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people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who</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forgot</a:t>
            </a:r>
            <a:r>
              <a:rPr kumimoji="0" lang="pl-PL" sz="1800" b="0" i="0" u="none" strike="noStrike" cap="none" normalizeH="0" baseline="0" dirty="0" smtClean="0">
                <a:ln>
                  <a:noFill/>
                </a:ln>
                <a:effectLst/>
                <a:latin typeface="Times New Roman" pitchFamily="18" charset="0"/>
                <a:cs typeface="Times New Roman" pitchFamily="18" charset="0"/>
              </a:rPr>
              <a:t> to </a:t>
            </a:r>
            <a:r>
              <a:rPr kumimoji="0" lang="pl-PL" sz="1800" b="0" i="0" u="none" strike="noStrike" cap="none" normalizeH="0" baseline="0" dirty="0" err="1" smtClean="0">
                <a:ln>
                  <a:noFill/>
                </a:ln>
                <a:effectLst/>
                <a:latin typeface="Times New Roman" pitchFamily="18" charset="0"/>
                <a:cs typeface="Times New Roman" pitchFamily="18" charset="0"/>
              </a:rPr>
              <a:t>wear</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green</a:t>
            </a:r>
            <a:r>
              <a:rPr kumimoji="0" lang="pl-PL" sz="1800" b="0" i="0" u="none" strike="noStrike" cap="none" normalizeH="0" baseline="0" dirty="0" smtClean="0">
                <a:ln>
                  <a:noFill/>
                </a:ln>
                <a:effectLst/>
                <a:latin typeface="Times New Roman" pitchFamily="18" charset="0"/>
                <a:cs typeface="Times New Roman" pitchFamily="18" charset="0"/>
              </a:rPr>
              <a:t> on St. </a:t>
            </a:r>
            <a:r>
              <a:rPr kumimoji="0" lang="pl-PL" sz="1800" b="0" i="0" u="none" strike="noStrike" cap="none" normalizeH="0" baseline="0" dirty="0" err="1" smtClean="0">
                <a:ln>
                  <a:noFill/>
                </a:ln>
                <a:effectLst/>
                <a:latin typeface="Times New Roman" pitchFamily="18" charset="0"/>
                <a:cs typeface="Times New Roman" pitchFamily="18" charset="0"/>
              </a:rPr>
              <a:t>Patrick's</a:t>
            </a:r>
            <a:r>
              <a:rPr kumimoji="0" lang="pl-PL" sz="1800" b="0" i="0" u="none" strike="noStrike" cap="none" normalizeH="0" baseline="0" dirty="0" smtClean="0">
                <a:ln>
                  <a:noFill/>
                </a:ln>
                <a:effectLst/>
                <a:latin typeface="Times New Roman" pitchFamily="18" charset="0"/>
                <a:cs typeface="Times New Roman" pitchFamily="18" charset="0"/>
              </a:rPr>
              <a:t> Day and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tradition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still</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practiced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today</a:t>
            </a:r>
            <a:r>
              <a:rPr kumimoji="0" lang="pl-PL" sz="1800" b="0" i="0" u="none" strike="noStrike" cap="none" normalizeH="0" baseline="0" dirty="0" smtClean="0">
                <a:ln>
                  <a:noFill/>
                </a:ln>
                <a:effectLst/>
                <a:latin typeface="Times New Roman" pitchFamily="18" charset="0"/>
                <a:cs typeface="Times New Roman" pitchFamily="18" charset="0"/>
              </a:rPr>
              <a:t>.</a:t>
            </a:r>
            <a:endParaRPr kumimoji="0" lang="pl-PL" sz="1800" b="0" i="0" u="none" strike="noStrike" cap="none" normalizeH="0" baseline="0" dirty="0" smtClean="0">
              <a:ln>
                <a:noFill/>
              </a:ln>
              <a:effectLst/>
              <a:latin typeface="Arial" pitchFamily="34" charset="0"/>
              <a:cs typeface="Arial" pitchFamily="34" charset="0"/>
            </a:endParaRPr>
          </a:p>
        </p:txBody>
      </p:sp>
      <p:sp>
        <p:nvSpPr>
          <p:cNvPr id="5" name="Prostokąt 4"/>
          <p:cNvSpPr/>
          <p:nvPr/>
        </p:nvSpPr>
        <p:spPr>
          <a:xfrm>
            <a:off x="683568" y="692696"/>
            <a:ext cx="4288353" cy="769441"/>
          </a:xfrm>
          <a:prstGeom prst="rect">
            <a:avLst/>
          </a:prstGeom>
        </p:spPr>
        <p:txBody>
          <a:bodyPr wrap="none">
            <a:spAutoFit/>
          </a:bodyPr>
          <a:lstStyle/>
          <a:p>
            <a:pPr lvl="0" fontAlgn="base">
              <a:spcBef>
                <a:spcPct val="0"/>
              </a:spcBef>
              <a:spcAft>
                <a:spcPct val="0"/>
              </a:spcAft>
            </a:pPr>
            <a:r>
              <a:rPr lang="pl-PL" sz="4400" dirty="0" err="1">
                <a:latin typeface="Times New Roman" pitchFamily="18" charset="0"/>
                <a:cs typeface="Times New Roman" pitchFamily="18" charset="0"/>
              </a:rPr>
              <a:t>The</a:t>
            </a:r>
            <a:r>
              <a:rPr lang="pl-PL" sz="4400" dirty="0">
                <a:latin typeface="Times New Roman" pitchFamily="18" charset="0"/>
                <a:cs typeface="Times New Roman" pitchFamily="18" charset="0"/>
              </a:rPr>
              <a:t> </a:t>
            </a:r>
            <a:r>
              <a:rPr lang="pl-PL" sz="4400" dirty="0" err="1" smtClean="0">
                <a:latin typeface="Times New Roman" pitchFamily="18" charset="0"/>
                <a:cs typeface="Times New Roman" pitchFamily="18" charset="0"/>
              </a:rPr>
              <a:t>Colour</a:t>
            </a:r>
            <a:r>
              <a:rPr lang="pl-PL" sz="4400" dirty="0" smtClean="0">
                <a:latin typeface="Times New Roman" pitchFamily="18" charset="0"/>
                <a:cs typeface="Times New Roman" pitchFamily="18" charset="0"/>
              </a:rPr>
              <a:t> </a:t>
            </a:r>
            <a:r>
              <a:rPr lang="pl-PL" sz="4400" dirty="0">
                <a:latin typeface="Times New Roman" pitchFamily="18" charset="0"/>
                <a:cs typeface="Times New Roman" pitchFamily="18" charset="0"/>
              </a:rPr>
              <a:t>Green</a:t>
            </a:r>
          </a:p>
        </p:txBody>
      </p:sp>
      <p:sp>
        <p:nvSpPr>
          <p:cNvPr id="6" name="Prostokąt 5"/>
          <p:cNvSpPr/>
          <p:nvPr/>
        </p:nvSpPr>
        <p:spPr>
          <a:xfrm>
            <a:off x="5076056" y="692696"/>
            <a:ext cx="3384376" cy="2016224"/>
          </a:xfrm>
          <a:prstGeom prst="rect">
            <a:avLst/>
          </a:prstGeom>
          <a:solidFill>
            <a:srgbClr val="065A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23528" y="3639507"/>
            <a:ext cx="846043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harp</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an </a:t>
            </a:r>
            <a:r>
              <a:rPr kumimoji="0" lang="pl-PL" sz="1800" b="0" i="0" u="none" strike="noStrike" cap="none" normalizeH="0" baseline="0" dirty="0" err="1" smtClean="0">
                <a:ln>
                  <a:noFill/>
                </a:ln>
                <a:effectLst/>
                <a:latin typeface="Times New Roman" pitchFamily="18" charset="0"/>
                <a:cs typeface="Times New Roman" pitchFamily="18" charset="0"/>
              </a:rPr>
              <a:t>ancient</a:t>
            </a:r>
            <a:r>
              <a:rPr kumimoji="0" lang="pl-PL" sz="1800" b="0" i="0" u="none" strike="noStrike" cap="none" normalizeH="0" baseline="0" dirty="0" smtClean="0">
                <a:ln>
                  <a:noFill/>
                </a:ln>
                <a:effectLst/>
                <a:latin typeface="Times New Roman" pitchFamily="18" charset="0"/>
                <a:cs typeface="Times New Roman" pitchFamily="18" charset="0"/>
              </a:rPr>
              <a:t> musical instrument </a:t>
            </a:r>
            <a:r>
              <a:rPr kumimoji="0" lang="pl-PL" sz="1800" b="0" i="0" u="none" strike="noStrike" cap="none" normalizeH="0" baseline="0" dirty="0" err="1" smtClean="0">
                <a:ln>
                  <a:noFill/>
                </a:ln>
                <a:effectLst/>
                <a:latin typeface="Times New Roman" pitchFamily="18" charset="0"/>
                <a:cs typeface="Times New Roman" pitchFamily="18" charset="0"/>
              </a:rPr>
              <a:t>used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in</a:t>
            </a:r>
            <a:r>
              <a:rPr kumimoji="0" lang="pl-PL" sz="1800" b="0" i="0" u="none" strike="noStrike" cap="none" normalizeH="0" baseline="0" dirty="0" smtClean="0">
                <a:ln>
                  <a:noFill/>
                </a:ln>
                <a:effectLst/>
                <a:latin typeface="Times New Roman" pitchFamily="18" charset="0"/>
                <a:cs typeface="Times New Roman" pitchFamily="18" charset="0"/>
              </a:rPr>
              <a:t> Ireland for </a:t>
            </a:r>
            <a:r>
              <a:rPr kumimoji="0" lang="pl-PL" sz="1800" b="0" i="0" u="none" strike="noStrike" cap="none" normalizeH="0" baseline="0" dirty="0" err="1" smtClean="0">
                <a:ln>
                  <a:noFill/>
                </a:ln>
                <a:effectLst/>
                <a:latin typeface="Times New Roman" pitchFamily="18" charset="0"/>
                <a:cs typeface="Times New Roman" pitchFamily="18" charset="0"/>
              </a:rPr>
              <a:t>centuries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also</a:t>
            </a:r>
            <a:r>
              <a:rPr kumimoji="0" lang="pl-PL" sz="1800" b="0" i="0" u="none" strike="noStrike" cap="none" normalizeH="0" baseline="0" dirty="0" smtClean="0">
                <a:ln>
                  <a:noFill/>
                </a:ln>
                <a:effectLst/>
                <a:latin typeface="Times New Roman" pitchFamily="18" charset="0"/>
                <a:cs typeface="Times New Roman" pitchFamily="18" charset="0"/>
              </a:rPr>
              <a:t> a symbol of Ireland. </a:t>
            </a:r>
            <a:r>
              <a:rPr kumimoji="0" lang="pl-PL" sz="1800" b="0" i="0" u="none" strike="noStrike" cap="none" normalizeH="0" baseline="0" dirty="0" err="1" smtClean="0">
                <a:ln>
                  <a:noFill/>
                </a:ln>
                <a:effectLst/>
                <a:latin typeface="Times New Roman" pitchFamily="18" charset="0"/>
                <a:cs typeface="Times New Roman" pitchFamily="18" charset="0"/>
              </a:rPr>
              <a:t>Harpists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who</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were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often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blind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occupied</a:t>
            </a:r>
            <a:r>
              <a:rPr kumimoji="0" lang="pl-PL" sz="1800" b="0" i="0" u="none" strike="noStrike" cap="none" normalizeH="0" baseline="0" dirty="0" smtClean="0">
                <a:ln>
                  <a:noFill/>
                </a:ln>
                <a:effectLst/>
                <a:latin typeface="Times New Roman" pitchFamily="18" charset="0"/>
                <a:cs typeface="Times New Roman" pitchFamily="18" charset="0"/>
              </a:rPr>
              <a:t> an </a:t>
            </a:r>
            <a:r>
              <a:rPr kumimoji="0" lang="pl-PL" sz="1800" b="0" i="0" u="none" strike="noStrike" cap="none" normalizeH="0" baseline="0" dirty="0" err="1" smtClean="0">
                <a:ln>
                  <a:noFill/>
                </a:ln>
                <a:effectLst/>
                <a:latin typeface="Times New Roman" pitchFamily="18" charset="0"/>
                <a:cs typeface="Times New Roman" pitchFamily="18" charset="0"/>
              </a:rPr>
              <a:t>honored</a:t>
            </a:r>
            <a:r>
              <a:rPr kumimoji="0" lang="pl-PL" sz="1800" b="0" i="0" u="none" strike="noStrike" cap="none" normalizeH="0" baseline="0" dirty="0" smtClean="0">
                <a:ln>
                  <a:noFill/>
                </a:ln>
                <a:effectLst/>
                <a:latin typeface="Times New Roman" pitchFamily="18" charset="0"/>
                <a:cs typeface="Times New Roman" pitchFamily="18" charset="0"/>
              </a:rPr>
              <a:t> place </a:t>
            </a:r>
            <a:r>
              <a:rPr kumimoji="0" lang="pl-PL" sz="1800" b="0" i="0" u="none" strike="noStrike" cap="none" normalizeH="0" baseline="0" dirty="0" err="1" smtClean="0">
                <a:ln>
                  <a:noFill/>
                </a:ln>
                <a:effectLst/>
                <a:latin typeface="Times New Roman" pitchFamily="18" charset="0"/>
                <a:cs typeface="Times New Roman" pitchFamily="18" charset="0"/>
              </a:rPr>
              <a:t>in</a:t>
            </a:r>
            <a:r>
              <a:rPr kumimoji="0" lang="pl-PL" sz="1800" b="0" i="0" u="none" strike="noStrike" cap="none" normalizeH="0" baseline="0" dirty="0" smtClean="0">
                <a:ln>
                  <a:noFill/>
                </a:ln>
                <a:effectLst/>
                <a:latin typeface="Times New Roman" pitchFamily="18" charset="0"/>
                <a:cs typeface="Times New Roman" pitchFamily="18" charset="0"/>
              </a:rPr>
              <a:t> Irish </a:t>
            </a:r>
            <a:r>
              <a:rPr kumimoji="0" lang="pl-PL" sz="1800" b="0" i="0" u="none" strike="noStrike" cap="none" normalizeH="0" baseline="0" dirty="0" err="1" smtClean="0">
                <a:ln>
                  <a:noFill/>
                </a:ln>
                <a:effectLst/>
                <a:latin typeface="Times New Roman" pitchFamily="18" charset="0"/>
                <a:cs typeface="Times New Roman" pitchFamily="18" charset="0"/>
              </a:rPr>
              <a:t>society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Harpists</a:t>
            </a:r>
            <a:r>
              <a:rPr kumimoji="0" lang="pl-PL" sz="1800" b="0" i="0" u="none" strike="noStrike" cap="none" normalizeH="0" baseline="0" dirty="0" smtClean="0">
                <a:ln>
                  <a:noFill/>
                </a:ln>
                <a:effectLst/>
                <a:latin typeface="Times New Roman" pitchFamily="18" charset="0"/>
                <a:cs typeface="Times New Roman" pitchFamily="18" charset="0"/>
              </a:rPr>
              <a:t> and </a:t>
            </a:r>
            <a:r>
              <a:rPr kumimoji="0" lang="pl-PL" sz="1800" b="0" i="0" u="none" strike="noStrike" cap="none" normalizeH="0" baseline="0" dirty="0" err="1" smtClean="0">
                <a:ln>
                  <a:noFill/>
                </a:ln>
                <a:effectLst/>
                <a:latin typeface="Times New Roman" pitchFamily="18" charset="0"/>
                <a:cs typeface="Times New Roman" pitchFamily="18" charset="0"/>
              </a:rPr>
              <a:t>bards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(or</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poets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played</a:t>
            </a:r>
            <a:r>
              <a:rPr kumimoji="0" lang="pl-PL" sz="1800" b="0" i="0" u="none" strike="noStrike" cap="none" normalizeH="0" baseline="0" dirty="0" smtClean="0">
                <a:ln>
                  <a:noFill/>
                </a:ln>
                <a:effectLst/>
                <a:latin typeface="Times New Roman" pitchFamily="18" charset="0"/>
                <a:cs typeface="Times New Roman" pitchFamily="18" charset="0"/>
              </a:rPr>
              <a:t> an </a:t>
            </a:r>
            <a:r>
              <a:rPr kumimoji="0" lang="pl-PL" sz="1800" b="0" i="0" u="none" strike="noStrike" cap="none" normalizeH="0" baseline="0" dirty="0" err="1" smtClean="0">
                <a:ln>
                  <a:noFill/>
                </a:ln>
                <a:effectLst/>
                <a:latin typeface="Times New Roman" pitchFamily="18" charset="0"/>
                <a:cs typeface="Times New Roman" pitchFamily="18" charset="0"/>
              </a:rPr>
              <a:t>important</a:t>
            </a:r>
            <a:r>
              <a:rPr kumimoji="0" lang="pl-PL" sz="1800" b="0" i="0" u="none" strike="noStrike" cap="none" normalizeH="0" baseline="0" dirty="0" smtClean="0">
                <a:ln>
                  <a:noFill/>
                </a:ln>
                <a:effectLst/>
                <a:latin typeface="Times New Roman" pitchFamily="18" charset="0"/>
                <a:cs typeface="Times New Roman" pitchFamily="18" charset="0"/>
              </a:rPr>
              <a:t> role </a:t>
            </a:r>
            <a:r>
              <a:rPr kumimoji="0" lang="pl-PL" sz="1800" b="0" i="0" u="none" strike="noStrike" cap="none" normalizeH="0" baseline="0" dirty="0" err="1" smtClean="0">
                <a:ln>
                  <a:noFill/>
                </a:ln>
                <a:effectLst/>
                <a:latin typeface="Times New Roman" pitchFamily="18" charset="0"/>
                <a:cs typeface="Times New Roman" pitchFamily="18" charset="0"/>
              </a:rPr>
              <a:t>in</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social</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structure</a:t>
            </a:r>
            <a:r>
              <a:rPr kumimoji="0" lang="pl-PL" sz="1800" b="0" i="0" u="none" strike="noStrike" cap="none" normalizeH="0" baseline="0" dirty="0" smtClean="0">
                <a:ln>
                  <a:noFill/>
                </a:ln>
                <a:effectLst/>
                <a:latin typeface="Times New Roman" pitchFamily="18" charset="0"/>
                <a:cs typeface="Times New Roman" pitchFamily="18" charset="0"/>
              </a:rPr>
              <a:t> of Ireland. </a:t>
            </a:r>
            <a:r>
              <a:rPr kumimoji="0" lang="pl-PL" sz="1800" b="0" i="0" u="none" strike="noStrike" cap="none" normalizeH="0" baseline="0" dirty="0" err="1" smtClean="0">
                <a:ln>
                  <a:noFill/>
                </a:ln>
                <a:effectLst/>
                <a:latin typeface="Times New Roman" pitchFamily="18" charset="0"/>
                <a:cs typeface="Times New Roman" pitchFamily="18" charset="0"/>
              </a:rPr>
              <a:t>They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were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supported</a:t>
            </a:r>
            <a:r>
              <a:rPr kumimoji="0" lang="pl-PL" sz="1800" b="0" i="0" u="none" strike="noStrike" cap="none" normalizeH="0" baseline="0" dirty="0" smtClean="0">
                <a:ln>
                  <a:noFill/>
                </a:ln>
                <a:effectLst/>
                <a:latin typeface="Times New Roman" pitchFamily="18" charset="0"/>
                <a:cs typeface="Times New Roman" pitchFamily="18" charset="0"/>
              </a:rPr>
              <a:t> by </a:t>
            </a:r>
            <a:r>
              <a:rPr kumimoji="0" lang="pl-PL" sz="1800" b="0" i="0" u="none" strike="noStrike" cap="none" normalizeH="0" baseline="0" dirty="0" err="1" smtClean="0">
                <a:ln>
                  <a:noFill/>
                </a:ln>
                <a:effectLst/>
                <a:latin typeface="Times New Roman" pitchFamily="18" charset="0"/>
                <a:cs typeface="Times New Roman" pitchFamily="18" charset="0"/>
              </a:rPr>
              <a:t>chieftans</a:t>
            </a:r>
            <a:r>
              <a:rPr kumimoji="0" lang="pl-PL" sz="1800" b="0" i="0" u="none" strike="noStrike" cap="none" normalizeH="0" baseline="0" dirty="0" smtClean="0">
                <a:ln>
                  <a:noFill/>
                </a:ln>
                <a:effectLst/>
                <a:latin typeface="Times New Roman" pitchFamily="18" charset="0"/>
                <a:cs typeface="Times New Roman" pitchFamily="18" charset="0"/>
              </a:rPr>
              <a:t> and </a:t>
            </a:r>
            <a:r>
              <a:rPr kumimoji="0" lang="pl-PL" sz="1800" b="0" i="0" u="none" strike="noStrike" cap="none" normalizeH="0" baseline="0" dirty="0" err="1" smtClean="0">
                <a:ln>
                  <a:noFill/>
                </a:ln>
                <a:effectLst/>
                <a:latin typeface="Times New Roman" pitchFamily="18" charset="0"/>
                <a:cs typeface="Times New Roman" pitchFamily="18" charset="0"/>
              </a:rPr>
              <a:t>kings</a:t>
            </a:r>
            <a:r>
              <a:rPr kumimoji="0" lang="pl-PL" sz="1800" b="0" i="0" u="none" strike="noStrike" cap="none" normalizeH="0" baseline="0" dirty="0" smtClean="0">
                <a:ln>
                  <a:noFill/>
                </a:ln>
                <a:effectLst/>
                <a:latin typeface="Times New Roman" pitchFamily="18" charset="0"/>
                <a:cs typeface="Times New Roman" pitchFamily="18" charset="0"/>
              </a:rPr>
              <a:t>.</a:t>
            </a:r>
            <a:endParaRPr kumimoji="0" lang="pl-PL" sz="1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err="1" smtClean="0">
                <a:ln>
                  <a:noFill/>
                </a:ln>
                <a:effectLst/>
                <a:latin typeface="Times New Roman" pitchFamily="18" charset="0"/>
                <a:cs typeface="Times New Roman" pitchFamily="18" charset="0"/>
              </a:rPr>
              <a:t>Although</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not as </a:t>
            </a:r>
            <a:r>
              <a:rPr kumimoji="0" lang="pl-PL" sz="1800" b="0" i="0" u="none" strike="noStrike" cap="none" normalizeH="0" baseline="0" dirty="0" err="1" smtClean="0">
                <a:ln>
                  <a:noFill/>
                </a:ln>
                <a:effectLst/>
                <a:latin typeface="Times New Roman" pitchFamily="18" charset="0"/>
                <a:cs typeface="Times New Roman" pitchFamily="18" charset="0"/>
              </a:rPr>
              <a:t>recognizable</a:t>
            </a:r>
            <a:r>
              <a:rPr kumimoji="0" lang="pl-PL" sz="1800" b="0" i="0" u="none" strike="noStrike" cap="none" normalizeH="0" baseline="0" dirty="0" smtClean="0">
                <a:ln>
                  <a:noFill/>
                </a:ln>
                <a:effectLst/>
                <a:latin typeface="Times New Roman" pitchFamily="18" charset="0"/>
                <a:cs typeface="Times New Roman" pitchFamily="18" charset="0"/>
              </a:rPr>
              <a:t> as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shamrock</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harp</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 </a:t>
            </a:r>
            <a:r>
              <a:rPr kumimoji="0" lang="pl-PL" sz="1800" b="0" i="0" u="none" strike="noStrike" cap="none" normalizeH="0" baseline="0" dirty="0" err="1" smtClean="0">
                <a:ln>
                  <a:noFill/>
                </a:ln>
                <a:effectLst/>
                <a:latin typeface="Times New Roman" pitchFamily="18" charset="0"/>
                <a:cs typeface="Times New Roman" pitchFamily="18" charset="0"/>
              </a:rPr>
              <a:t>widely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used</a:t>
            </a:r>
            <a:r>
              <a:rPr kumimoji="0" lang="pl-PL" sz="1800" b="0" i="0" u="none" strike="noStrike" cap="none" normalizeH="0" baseline="0" dirty="0" smtClean="0">
                <a:ln>
                  <a:noFill/>
                </a:ln>
                <a:effectLst/>
                <a:latin typeface="Times New Roman" pitchFamily="18" charset="0"/>
                <a:cs typeface="Times New Roman" pitchFamily="18" charset="0"/>
              </a:rPr>
              <a:t> symbol. </a:t>
            </a:r>
            <a:r>
              <a:rPr kumimoji="0" lang="pl-PL" sz="1800" b="0" i="0" u="none" strike="noStrike" cap="none" normalizeH="0" baseline="0" dirty="0" err="1" smtClean="0">
                <a:ln>
                  <a:noFill/>
                </a:ln>
                <a:effectLst/>
                <a:latin typeface="Times New Roman" pitchFamily="18" charset="0"/>
                <a:cs typeface="Times New Roman" pitchFamily="18" charset="0"/>
              </a:rPr>
              <a:t>It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appears</a:t>
            </a:r>
            <a:r>
              <a:rPr kumimoji="0" lang="pl-PL" sz="1800" b="0" i="0" u="none" strike="noStrike" cap="none" normalizeH="0" baseline="0" dirty="0" smtClean="0">
                <a:ln>
                  <a:noFill/>
                </a:ln>
                <a:effectLst/>
                <a:latin typeface="Times New Roman" pitchFamily="18" charset="0"/>
                <a:cs typeface="Times New Roman" pitchFamily="18" charset="0"/>
              </a:rPr>
              <a:t> on Irish </a:t>
            </a:r>
            <a:r>
              <a:rPr kumimoji="0" lang="pl-PL" sz="1800" b="0" i="0" u="none" strike="noStrike" cap="none" normalizeH="0" baseline="0" dirty="0" err="1" smtClean="0">
                <a:ln>
                  <a:noFill/>
                </a:ln>
                <a:effectLst/>
                <a:latin typeface="Times New Roman" pitchFamily="18" charset="0"/>
                <a:cs typeface="Times New Roman" pitchFamily="18" charset="0"/>
              </a:rPr>
              <a:t>coins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presidential</a:t>
            </a:r>
            <a:r>
              <a:rPr kumimoji="0" lang="pl-PL" sz="1800" b="0" i="0" u="none" strike="noStrike" cap="none" normalizeH="0" baseline="0" dirty="0" smtClean="0">
                <a:ln>
                  <a:noFill/>
                </a:ln>
                <a:effectLst/>
                <a:latin typeface="Times New Roman" pitchFamily="18" charset="0"/>
                <a:cs typeface="Times New Roman" pitchFamily="18" charset="0"/>
              </a:rPr>
              <a:t> flag, state </a:t>
            </a:r>
            <a:r>
              <a:rPr kumimoji="0" lang="pl-PL" sz="1800" b="0" i="0" u="none" strike="noStrike" cap="none" normalizeH="0" baseline="0" dirty="0" err="1" smtClean="0">
                <a:ln>
                  <a:noFill/>
                </a:ln>
                <a:effectLst/>
                <a:latin typeface="Times New Roman" pitchFamily="18" charset="0"/>
                <a:cs typeface="Times New Roman" pitchFamily="18" charset="0"/>
              </a:rPr>
              <a:t>seals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uniforms</a:t>
            </a:r>
            <a:r>
              <a:rPr kumimoji="0" lang="pl-PL" sz="1800" b="0" i="0" u="none" strike="noStrike" cap="none" normalizeH="0" baseline="0" dirty="0" smtClean="0">
                <a:ln>
                  <a:noFill/>
                </a:ln>
                <a:effectLst/>
                <a:latin typeface="Times New Roman" pitchFamily="18" charset="0"/>
                <a:cs typeface="Times New Roman" pitchFamily="18" charset="0"/>
              </a:rPr>
              <a:t>, and </a:t>
            </a:r>
            <a:r>
              <a:rPr kumimoji="0" lang="pl-PL" sz="1800" b="0" i="0" u="none" strike="noStrike" cap="none" normalizeH="0" baseline="0" dirty="0" err="1" smtClean="0">
                <a:ln>
                  <a:noFill/>
                </a:ln>
                <a:effectLst/>
                <a:latin typeface="Times New Roman" pitchFamily="18" charset="0"/>
                <a:cs typeface="Times New Roman" pitchFamily="18" charset="0"/>
              </a:rPr>
              <a:t>official</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documents</a:t>
            </a:r>
            <a:r>
              <a:rPr kumimoji="0" lang="pl-PL" sz="1800" b="0" i="0" u="none" strike="noStrike" cap="none" normalizeH="0" baseline="0" dirty="0" smtClean="0">
                <a:ln>
                  <a:noFill/>
                </a:ln>
                <a:effectLst/>
                <a:latin typeface="Times New Roman" pitchFamily="18" charset="0"/>
                <a:cs typeface="Times New Roman" pitchFamily="18" charset="0"/>
              </a:rPr>
              <a:t>.</a:t>
            </a:r>
            <a:endParaRPr kumimoji="0" lang="pl-PL" sz="1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err="1" smtClean="0">
                <a:ln>
                  <a:noFill/>
                </a:ln>
                <a:effectLst/>
                <a:latin typeface="Times New Roman" pitchFamily="18" charset="0"/>
                <a:cs typeface="Times New Roman" pitchFamily="18" charset="0"/>
              </a:rPr>
              <a:t>O'Carolan</a:t>
            </a:r>
            <a:r>
              <a:rPr kumimoji="0" lang="pl-PL" sz="1800" b="0" i="0" u="none" strike="noStrike" cap="none" normalizeH="0" baseline="0" dirty="0" smtClean="0">
                <a:ln>
                  <a:noFill/>
                </a:ln>
                <a:effectLst/>
                <a:latin typeface="Times New Roman" pitchFamily="18" charset="0"/>
                <a:cs typeface="Times New Roman" pitchFamily="18" charset="0"/>
              </a:rPr>
              <a:t> was one of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most </a:t>
            </a:r>
            <a:r>
              <a:rPr kumimoji="0" lang="pl-PL" sz="1800" b="0" i="0" u="none" strike="noStrike" cap="none" normalizeH="0" baseline="0" dirty="0" err="1" smtClean="0">
                <a:ln>
                  <a:noFill/>
                </a:ln>
                <a:effectLst/>
                <a:latin typeface="Times New Roman" pitchFamily="18" charset="0"/>
                <a:cs typeface="Times New Roman" pitchFamily="18" charset="0"/>
              </a:rPr>
              <a:t>famous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harpists</a:t>
            </a:r>
            <a:r>
              <a:rPr kumimoji="0" lang="pl-PL" sz="1800" b="0" i="0" u="none" strike="noStrike" cap="none" normalizeH="0" baseline="0" dirty="0" smtClean="0">
                <a:ln>
                  <a:noFill/>
                </a:ln>
                <a:effectLst/>
                <a:latin typeface="Times New Roman" pitchFamily="18" charset="0"/>
                <a:cs typeface="Times New Roman" pitchFamily="18" charset="0"/>
              </a:rPr>
              <a:t>, and many Irish </a:t>
            </a:r>
            <a:r>
              <a:rPr kumimoji="0" lang="pl-PL" sz="1800" b="0" i="0" u="none" strike="noStrike" cap="none" normalizeH="0" baseline="0" dirty="0" err="1" smtClean="0">
                <a:ln>
                  <a:noFill/>
                </a:ln>
                <a:effectLst/>
                <a:latin typeface="Times New Roman" pitchFamily="18" charset="0"/>
                <a:cs typeface="Times New Roman" pitchFamily="18" charset="0"/>
              </a:rPr>
              <a:t>melodies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inspired</a:t>
            </a:r>
            <a:r>
              <a:rPr kumimoji="0" lang="pl-PL" sz="1800" b="0" i="0" u="none" strike="noStrike" cap="none" normalizeH="0" baseline="0" dirty="0" smtClean="0">
                <a:ln>
                  <a:noFill/>
                </a:ln>
                <a:effectLst/>
                <a:latin typeface="Times New Roman" pitchFamily="18" charset="0"/>
                <a:cs typeface="Times New Roman" pitchFamily="18" charset="0"/>
              </a:rPr>
              <a:t> by </a:t>
            </a:r>
            <a:r>
              <a:rPr kumimoji="0" lang="pl-PL" sz="1800" b="0" i="0" u="none" strike="noStrike" cap="none" normalizeH="0" baseline="0" dirty="0" err="1" smtClean="0">
                <a:ln>
                  <a:noFill/>
                </a:ln>
                <a:effectLst/>
                <a:latin typeface="Times New Roman" pitchFamily="18" charset="0"/>
                <a:cs typeface="Times New Roman" pitchFamily="18" charset="0"/>
              </a:rPr>
              <a:t>him</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still</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survive</a:t>
            </a:r>
            <a:r>
              <a:rPr kumimoji="0" lang="pl-PL" sz="1800" b="0" i="0" u="none" strike="noStrike" cap="none" normalizeH="0" baseline="0" dirty="0" smtClean="0">
                <a:ln>
                  <a:noFill/>
                </a:ln>
                <a:effectLst/>
                <a:latin typeface="Times New Roman" pitchFamily="18" charset="0"/>
                <a:cs typeface="Times New Roman" pitchFamily="18" charset="0"/>
              </a:rPr>
              <a:t> to </a:t>
            </a:r>
            <a:r>
              <a:rPr kumimoji="0" lang="pl-PL" sz="1800" b="0" i="0" u="none" strike="noStrike" cap="none" normalizeH="0" baseline="0" dirty="0" err="1" smtClean="0">
                <a:ln>
                  <a:noFill/>
                </a:ln>
                <a:effectLst/>
                <a:latin typeface="Times New Roman" pitchFamily="18" charset="0"/>
                <a:cs typeface="Times New Roman" pitchFamily="18" charset="0"/>
              </a:rPr>
              <a:t>this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day</a:t>
            </a:r>
            <a:r>
              <a:rPr kumimoji="0" lang="pl-PL" sz="1800" b="0" i="0" u="none" strike="noStrike" cap="none" normalizeH="0" baseline="0" dirty="0" smtClean="0">
                <a:ln>
                  <a:noFill/>
                </a:ln>
                <a:effectLst/>
                <a:latin typeface="Times New Roman" pitchFamily="18" charset="0"/>
                <a:cs typeface="Times New Roman" pitchFamily="18" charset="0"/>
              </a:rPr>
              <a:t>.</a:t>
            </a:r>
            <a:endParaRPr kumimoji="0" lang="pl-PL" sz="1800" b="0" i="0" u="none" strike="noStrike" cap="none" normalizeH="0" baseline="0" dirty="0" smtClean="0">
              <a:ln>
                <a:noFill/>
              </a:ln>
              <a:effectLst/>
              <a:latin typeface="Arial" pitchFamily="34" charset="0"/>
              <a:cs typeface="Arial" pitchFamily="34" charset="0"/>
            </a:endParaRPr>
          </a:p>
        </p:txBody>
      </p:sp>
      <p:sp>
        <p:nvSpPr>
          <p:cNvPr id="5" name="Prostokąt 4"/>
          <p:cNvSpPr/>
          <p:nvPr/>
        </p:nvSpPr>
        <p:spPr>
          <a:xfrm>
            <a:off x="1259632" y="1052736"/>
            <a:ext cx="2329484" cy="769441"/>
          </a:xfrm>
          <a:prstGeom prst="rect">
            <a:avLst/>
          </a:prstGeom>
        </p:spPr>
        <p:txBody>
          <a:bodyPr wrap="none">
            <a:spAutoFit/>
          </a:bodyPr>
          <a:lstStyle/>
          <a:p>
            <a:pPr lvl="0" fontAlgn="base">
              <a:spcBef>
                <a:spcPct val="0"/>
              </a:spcBef>
              <a:spcAft>
                <a:spcPct val="0"/>
              </a:spcAft>
            </a:pPr>
            <a:r>
              <a:rPr lang="pl-PL" sz="4400" dirty="0" err="1">
                <a:latin typeface="Times New Roman" pitchFamily="18" charset="0"/>
                <a:cs typeface="Times New Roman" pitchFamily="18" charset="0"/>
              </a:rPr>
              <a:t>The</a:t>
            </a:r>
            <a:r>
              <a:rPr lang="pl-PL" sz="4400" dirty="0">
                <a:latin typeface="Times New Roman" pitchFamily="18" charset="0"/>
                <a:cs typeface="Times New Roman" pitchFamily="18" charset="0"/>
              </a:rPr>
              <a:t> </a:t>
            </a:r>
            <a:r>
              <a:rPr lang="pl-PL" sz="4400" dirty="0" err="1">
                <a:latin typeface="Times New Roman" pitchFamily="18" charset="0"/>
                <a:cs typeface="Times New Roman" pitchFamily="18" charset="0"/>
              </a:rPr>
              <a:t>Harp</a:t>
            </a:r>
            <a:endParaRPr lang="pl-PL" sz="4400" dirty="0">
              <a:latin typeface="Times New Roman" pitchFamily="18" charset="0"/>
              <a:cs typeface="Times New Roman" pitchFamily="18" charset="0"/>
            </a:endParaRPr>
          </a:p>
        </p:txBody>
      </p:sp>
      <p:pic>
        <p:nvPicPr>
          <p:cNvPr id="29699" name="Picture 3" descr="https://english-zone.com/holidays/h-images/harp.gif"/>
          <p:cNvPicPr>
            <a:picLocks noChangeAspect="1" noChangeArrowheads="1"/>
          </p:cNvPicPr>
          <p:nvPr/>
        </p:nvPicPr>
        <p:blipFill>
          <a:blip r:embed="rId2" cstate="print"/>
          <a:srcRect/>
          <a:stretch>
            <a:fillRect/>
          </a:stretch>
        </p:blipFill>
        <p:spPr bwMode="auto">
          <a:xfrm>
            <a:off x="4572000" y="548680"/>
            <a:ext cx="2232248" cy="3000491"/>
          </a:xfrm>
          <a:prstGeom prst="rect">
            <a:avLst/>
          </a:prstGeom>
          <a:noFill/>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211960" y="1988840"/>
            <a:ext cx="4464496"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effectLst/>
                <a:latin typeface="Times New Roman" pitchFamily="18" charset="0"/>
                <a:cs typeface="Times New Roman" pitchFamily="18" charset="0"/>
              </a:rPr>
              <a:t>Saint Patrick was </a:t>
            </a:r>
            <a:r>
              <a:rPr kumimoji="0" lang="pl-PL" sz="1800" b="0" i="0" u="none" strike="noStrike" cap="none" normalizeH="0" baseline="0" dirty="0" err="1" smtClean="0">
                <a:ln>
                  <a:noFill/>
                </a:ln>
                <a:effectLst/>
                <a:latin typeface="Times New Roman" pitchFamily="18" charset="0"/>
                <a:cs typeface="Times New Roman" pitchFamily="18" charset="0"/>
              </a:rPr>
              <a:t>familiar</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with</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Irish </a:t>
            </a:r>
            <a:r>
              <a:rPr kumimoji="0" lang="pl-PL" sz="1800" b="0" i="0" u="none" strike="noStrike" cap="none" normalizeH="0" baseline="0" dirty="0" err="1" smtClean="0">
                <a:ln>
                  <a:noFill/>
                </a:ln>
                <a:effectLst/>
                <a:latin typeface="Times New Roman" pitchFamily="18" charset="0"/>
                <a:cs typeface="Times New Roman" pitchFamily="18" charset="0"/>
              </a:rPr>
              <a:t>language</a:t>
            </a:r>
            <a:r>
              <a:rPr kumimoji="0" lang="pl-PL" sz="1800" b="0" i="0" u="none" strike="noStrike" cap="none" normalizeH="0" baseline="0" dirty="0" smtClean="0">
                <a:ln>
                  <a:noFill/>
                </a:ln>
                <a:effectLst/>
                <a:latin typeface="Times New Roman" pitchFamily="18" charset="0"/>
                <a:cs typeface="Times New Roman" pitchFamily="18" charset="0"/>
              </a:rPr>
              <a:t> and </a:t>
            </a:r>
            <a:r>
              <a:rPr kumimoji="0" lang="pl-PL" sz="1800" b="0" i="0" u="none" strike="noStrike" cap="none" normalizeH="0" baseline="0" dirty="0" err="1" smtClean="0">
                <a:ln>
                  <a:noFill/>
                </a:ln>
                <a:effectLst/>
                <a:latin typeface="Times New Roman" pitchFamily="18" charset="0"/>
                <a:cs typeface="Times New Roman" pitchFamily="18" charset="0"/>
              </a:rPr>
              <a:t>culture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because</a:t>
            </a:r>
            <a:r>
              <a:rPr kumimoji="0" lang="pl-PL" sz="1800" b="0" i="0" u="none" strike="noStrike" cap="none" normalizeH="0" baseline="0" dirty="0" smtClean="0">
                <a:ln>
                  <a:noFill/>
                </a:ln>
                <a:effectLst/>
                <a:latin typeface="Times New Roman" pitchFamily="18" charset="0"/>
                <a:cs typeface="Times New Roman" pitchFamily="18" charset="0"/>
              </a:rPr>
              <a:t> of his time as a </a:t>
            </a:r>
            <a:r>
              <a:rPr kumimoji="0" lang="pl-PL" sz="1800" b="0" i="0" u="none" strike="noStrike" cap="none" normalizeH="0" baseline="0" dirty="0" err="1" smtClean="0">
                <a:ln>
                  <a:noFill/>
                </a:ln>
                <a:effectLst/>
                <a:latin typeface="Times New Roman" pitchFamily="18" charset="0"/>
                <a:cs typeface="Times New Roman" pitchFamily="18" charset="0"/>
              </a:rPr>
              <a:t>slave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there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When</a:t>
            </a:r>
            <a:r>
              <a:rPr kumimoji="0" lang="pl-PL" sz="1800" b="0" i="0" u="none" strike="noStrike" cap="none" normalizeH="0" baseline="0" dirty="0" smtClean="0">
                <a:ln>
                  <a:noFill/>
                </a:ln>
                <a:effectLst/>
                <a:latin typeface="Times New Roman" pitchFamily="18" charset="0"/>
                <a:cs typeface="Times New Roman" pitchFamily="18" charset="0"/>
              </a:rPr>
              <a:t> Patrick went back to Ireland to </a:t>
            </a:r>
            <a:r>
              <a:rPr kumimoji="0" lang="pl-PL" sz="1800" b="0" i="0" u="none" strike="noStrike" cap="none" normalizeH="0" baseline="0" dirty="0" err="1" smtClean="0">
                <a:ln>
                  <a:noFill/>
                </a:ln>
                <a:effectLst/>
                <a:latin typeface="Times New Roman" pitchFamily="18" charset="0"/>
                <a:cs typeface="Times New Roman" pitchFamily="18" charset="0"/>
              </a:rPr>
              <a:t>convert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Irish to </a:t>
            </a:r>
            <a:r>
              <a:rPr kumimoji="0" lang="pl-PL" sz="1800" b="0" i="0" u="none" strike="noStrike" cap="none" normalizeH="0" baseline="0" dirty="0" err="1" smtClean="0">
                <a:ln>
                  <a:noFill/>
                </a:ln>
                <a:effectLst/>
                <a:latin typeface="Times New Roman" pitchFamily="18" charset="0"/>
                <a:cs typeface="Times New Roman" pitchFamily="18" charset="0"/>
              </a:rPr>
              <a:t>Christianity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he</a:t>
            </a:r>
            <a:r>
              <a:rPr kumimoji="0" lang="pl-PL" sz="1800" b="0" i="0" u="none" strike="noStrike" cap="none" normalizeH="0" baseline="0" dirty="0" smtClean="0">
                <a:ln>
                  <a:noFill/>
                </a:ln>
                <a:effectLst/>
                <a:latin typeface="Times New Roman" pitchFamily="18" charset="0"/>
                <a:cs typeface="Times New Roman" pitchFamily="18" charset="0"/>
              </a:rPr>
              <a:t> was </a:t>
            </a:r>
            <a:r>
              <a:rPr kumimoji="0" lang="pl-PL" sz="1800" b="0" i="0" u="none" strike="noStrike" cap="none" normalizeH="0" baseline="0" dirty="0" err="1" smtClean="0">
                <a:ln>
                  <a:noFill/>
                </a:ln>
                <a:effectLst/>
                <a:latin typeface="Times New Roman" pitchFamily="18" charset="0"/>
                <a:cs typeface="Times New Roman" pitchFamily="18" charset="0"/>
              </a:rPr>
              <a:t>successful</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because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didn't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try</a:t>
            </a:r>
            <a:r>
              <a:rPr kumimoji="0" lang="pl-PL" sz="1800" b="0" i="0" u="none" strike="noStrike" cap="none" normalizeH="0" baseline="0" dirty="0" smtClean="0">
                <a:ln>
                  <a:noFill/>
                </a:ln>
                <a:effectLst/>
                <a:latin typeface="Times New Roman" pitchFamily="18" charset="0"/>
                <a:cs typeface="Times New Roman" pitchFamily="18" charset="0"/>
              </a:rPr>
              <a:t> to make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Irish </a:t>
            </a:r>
            <a:r>
              <a:rPr kumimoji="0" lang="pl-PL" sz="1800" b="0" i="0" u="none" strike="noStrike" cap="none" normalizeH="0" baseline="0" dirty="0" err="1" smtClean="0">
                <a:ln>
                  <a:noFill/>
                </a:ln>
                <a:effectLst/>
                <a:latin typeface="Times New Roman" pitchFamily="18" charset="0"/>
                <a:cs typeface="Times New Roman" pitchFamily="18" charset="0"/>
              </a:rPr>
              <a:t>forget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their</a:t>
            </a:r>
            <a:r>
              <a:rPr kumimoji="0" lang="pl-PL" sz="1800" b="0" i="0" u="none" strike="noStrike" cap="none" normalizeH="0" baseline="0" dirty="0" smtClean="0">
                <a:ln>
                  <a:noFill/>
                </a:ln>
                <a:effectLst/>
                <a:latin typeface="Times New Roman" pitchFamily="18" charset="0"/>
                <a:cs typeface="Times New Roman" pitchFamily="18" charset="0"/>
              </a:rPr>
              <a:t> old </a:t>
            </a:r>
            <a:r>
              <a:rPr kumimoji="0" lang="pl-PL" sz="1800" b="0" i="0" u="none" strike="noStrike" cap="none" normalizeH="0" baseline="0" dirty="0" err="1" smtClean="0">
                <a:ln>
                  <a:noFill/>
                </a:ln>
                <a:effectLst/>
                <a:latin typeface="Times New Roman" pitchFamily="18" charset="0"/>
                <a:cs typeface="Times New Roman" pitchFamily="18" charset="0"/>
              </a:rPr>
              <a:t>beliefs</a:t>
            </a:r>
            <a:r>
              <a:rPr kumimoji="0" lang="pl-PL" sz="1800" b="0" i="0" u="none" strike="noStrike" cap="none" normalizeH="0" baseline="0" dirty="0" smtClean="0">
                <a:ln>
                  <a:noFill/>
                </a:ln>
                <a:effectLst/>
                <a:latin typeface="Times New Roman" pitchFamily="18" charset="0"/>
                <a:cs typeface="Times New Roman" pitchFamily="18" charset="0"/>
              </a:rPr>
              <a:t>. He </a:t>
            </a:r>
            <a:r>
              <a:rPr kumimoji="0" lang="pl-PL" sz="1800" b="0" i="0" u="none" strike="noStrike" cap="none" normalizeH="0" baseline="0" dirty="0" err="1" smtClean="0">
                <a:ln>
                  <a:noFill/>
                </a:ln>
                <a:effectLst/>
                <a:latin typeface="Times New Roman" pitchFamily="18" charset="0"/>
                <a:cs typeface="Times New Roman" pitchFamily="18" charset="0"/>
              </a:rPr>
              <a:t>combined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their</a:t>
            </a:r>
            <a:r>
              <a:rPr kumimoji="0" lang="pl-PL" sz="1800" b="0" i="0" u="none" strike="noStrike" cap="none" normalizeH="0" baseline="0" dirty="0" smtClean="0">
                <a:ln>
                  <a:noFill/>
                </a:ln>
                <a:effectLst/>
                <a:latin typeface="Times New Roman" pitchFamily="18" charset="0"/>
                <a:cs typeface="Times New Roman" pitchFamily="18" charset="0"/>
              </a:rPr>
              <a:t> old </a:t>
            </a:r>
            <a:r>
              <a:rPr kumimoji="0" lang="pl-PL" sz="1800" b="0" i="0" u="none" strike="noStrike" cap="none" normalizeH="0" baseline="0" dirty="0" err="1" smtClean="0">
                <a:ln>
                  <a:noFill/>
                </a:ln>
                <a:effectLst/>
                <a:latin typeface="Times New Roman" pitchFamily="18" charset="0"/>
                <a:cs typeface="Times New Roman" pitchFamily="18" charset="0"/>
              </a:rPr>
              <a:t>beliefs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with</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new</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beliefs</a:t>
            </a:r>
            <a:r>
              <a:rPr kumimoji="0" lang="pl-PL" sz="1800" b="0" i="0" u="none" strike="noStrike" cap="none" normalizeH="0" baseline="0" dirty="0" smtClean="0">
                <a:ln>
                  <a:noFill/>
                </a:ln>
                <a:effectLst/>
                <a:latin typeface="Times New Roman" pitchFamily="18" charset="0"/>
                <a:cs typeface="Times New Roman" pitchFamily="18" charset="0"/>
              </a:rPr>
              <a:t>.</a:t>
            </a:r>
            <a:endParaRPr kumimoji="0" lang="pl-PL" sz="1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effectLst/>
                <a:latin typeface="Times New Roman" pitchFamily="18" charset="0"/>
                <a:cs typeface="Times New Roman" pitchFamily="18" charset="0"/>
              </a:rPr>
              <a:t>One </a:t>
            </a:r>
            <a:r>
              <a:rPr kumimoji="0" lang="pl-PL" sz="1800" b="0" i="0" u="none" strike="noStrike" cap="none" normalizeH="0" baseline="0" dirty="0" err="1" smtClean="0">
                <a:ln>
                  <a:noFill/>
                </a:ln>
                <a:effectLst/>
                <a:latin typeface="Times New Roman" pitchFamily="18" charset="0"/>
                <a:cs typeface="Times New Roman" pitchFamily="18" charset="0"/>
              </a:rPr>
              <a:t>example</a:t>
            </a:r>
            <a:r>
              <a:rPr kumimoji="0" lang="pl-PL" sz="1800" b="0" i="0" u="none" strike="noStrike" cap="none" normalizeH="0" baseline="0" dirty="0" smtClean="0">
                <a:ln>
                  <a:noFill/>
                </a:ln>
                <a:effectLst/>
                <a:latin typeface="Times New Roman" pitchFamily="18" charset="0"/>
                <a:cs typeface="Times New Roman" pitchFamily="18" charset="0"/>
              </a:rPr>
              <a:t> of </a:t>
            </a:r>
            <a:r>
              <a:rPr kumimoji="0" lang="pl-PL" sz="1800" b="0" i="0" u="none" strike="noStrike" cap="none" normalizeH="0" baseline="0" dirty="0" err="1" smtClean="0">
                <a:ln>
                  <a:noFill/>
                </a:ln>
                <a:effectLst/>
                <a:latin typeface="Times New Roman" pitchFamily="18" charset="0"/>
                <a:cs typeface="Times New Roman" pitchFamily="18" charset="0"/>
              </a:rPr>
              <a:t>this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Celtic</a:t>
            </a:r>
            <a:r>
              <a:rPr kumimoji="0" lang="pl-PL" sz="1800" b="0" i="0" u="none" strike="noStrike" cap="none" normalizeH="0" baseline="0" dirty="0" smtClean="0">
                <a:ln>
                  <a:noFill/>
                </a:ln>
                <a:effectLst/>
                <a:latin typeface="Times New Roman" pitchFamily="18" charset="0"/>
                <a:cs typeface="Times New Roman" pitchFamily="18" charset="0"/>
              </a:rPr>
              <a:t> Cross. Saint Patrick </a:t>
            </a:r>
            <a:r>
              <a:rPr kumimoji="0" lang="pl-PL" sz="1800" b="0" i="0" u="none" strike="noStrike" cap="none" normalizeH="0" baseline="0" dirty="0" err="1" smtClean="0">
                <a:ln>
                  <a:noFill/>
                </a:ln>
                <a:effectLst/>
                <a:latin typeface="Times New Roman" pitchFamily="18" charset="0"/>
                <a:cs typeface="Times New Roman" pitchFamily="18" charset="0"/>
              </a:rPr>
              <a:t>added</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sun</a:t>
            </a:r>
            <a:r>
              <a:rPr kumimoji="0" lang="pl-PL" sz="1800" b="0" i="0" u="none" strike="noStrike" cap="none" normalizeH="0" baseline="0" dirty="0" smtClean="0">
                <a:ln>
                  <a:noFill/>
                </a:ln>
                <a:effectLst/>
                <a:latin typeface="Times New Roman" pitchFamily="18" charset="0"/>
                <a:cs typeface="Times New Roman" pitchFamily="18" charset="0"/>
              </a:rPr>
              <a:t>, a </a:t>
            </a:r>
            <a:r>
              <a:rPr kumimoji="0" lang="pl-PL" sz="1800" b="0" i="0" u="none" strike="noStrike" cap="none" normalizeH="0" baseline="0" dirty="0" err="1" smtClean="0">
                <a:ln>
                  <a:noFill/>
                </a:ln>
                <a:effectLst/>
                <a:latin typeface="Times New Roman" pitchFamily="18" charset="0"/>
                <a:cs typeface="Times New Roman" pitchFamily="18" charset="0"/>
              </a:rPr>
              <a:t>powerful</a:t>
            </a:r>
            <a:r>
              <a:rPr kumimoji="0" lang="pl-PL" sz="1800" b="0" i="0" u="none" strike="noStrike" cap="none" normalizeH="0" baseline="0" dirty="0" smtClean="0">
                <a:ln>
                  <a:noFill/>
                </a:ln>
                <a:effectLst/>
                <a:latin typeface="Times New Roman" pitchFamily="18" charset="0"/>
                <a:cs typeface="Times New Roman" pitchFamily="18" charset="0"/>
              </a:rPr>
              <a:t> Irish symbol, </a:t>
            </a:r>
            <a:r>
              <a:rPr kumimoji="0" lang="pl-PL" sz="1800" b="0" i="0" u="none" strike="noStrike" cap="none" normalizeH="0" baseline="0" dirty="0" err="1" smtClean="0">
                <a:ln>
                  <a:noFill/>
                </a:ln>
                <a:effectLst/>
                <a:latin typeface="Times New Roman" pitchFamily="18" charset="0"/>
                <a:cs typeface="Times New Roman" pitchFamily="18" charset="0"/>
              </a:rPr>
              <a:t>onto</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Christian cross to </a:t>
            </a:r>
            <a:r>
              <a:rPr kumimoji="0" lang="pl-PL" sz="1800" b="0" i="0" u="none" strike="noStrike" cap="none" normalizeH="0" baseline="0" dirty="0" err="1" smtClean="0">
                <a:ln>
                  <a:noFill/>
                </a:ln>
                <a:effectLst/>
                <a:latin typeface="Times New Roman" pitchFamily="18" charset="0"/>
                <a:cs typeface="Times New Roman" pitchFamily="18" charset="0"/>
              </a:rPr>
              <a:t>create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what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is</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now</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called</a:t>
            </a:r>
            <a:r>
              <a:rPr kumimoji="0" lang="pl-PL" sz="1800" b="0" i="0" u="none" strike="noStrike" cap="none" normalizeH="0" baseline="0" dirty="0" smtClean="0">
                <a:ln>
                  <a:noFill/>
                </a:ln>
                <a:effectLst/>
                <a:latin typeface="Times New Roman" pitchFamily="18" charset="0"/>
                <a:cs typeface="Times New Roman" pitchFamily="18" charset="0"/>
              </a:rPr>
              <a:t> a </a:t>
            </a:r>
            <a:r>
              <a:rPr kumimoji="0" lang="pl-PL" sz="1800" b="0" i="0" u="none" strike="noStrike" cap="none" normalizeH="0" baseline="0" dirty="0" err="1" smtClean="0">
                <a:ln>
                  <a:noFill/>
                </a:ln>
                <a:effectLst/>
                <a:latin typeface="Times New Roman" pitchFamily="18" charset="0"/>
                <a:cs typeface="Times New Roman" pitchFamily="18" charset="0"/>
              </a:rPr>
              <a:t>Celtic</a:t>
            </a:r>
            <a:r>
              <a:rPr kumimoji="0" lang="pl-PL" sz="1800" b="0" i="0" u="none" strike="noStrike" cap="none" normalizeH="0" baseline="0" dirty="0" smtClean="0">
                <a:ln>
                  <a:noFill/>
                </a:ln>
                <a:effectLst/>
                <a:latin typeface="Times New Roman" pitchFamily="18" charset="0"/>
                <a:cs typeface="Times New Roman" pitchFamily="18" charset="0"/>
              </a:rPr>
              <a:t> cross, so </a:t>
            </a:r>
            <a:r>
              <a:rPr kumimoji="0" lang="pl-PL" sz="1800" b="0" i="0" u="none" strike="noStrike" cap="none" normalizeH="0" baseline="0" dirty="0" err="1" smtClean="0">
                <a:ln>
                  <a:noFill/>
                </a:ln>
                <a:effectLst/>
                <a:latin typeface="Times New Roman" pitchFamily="18" charset="0"/>
                <a:cs typeface="Times New Roman" pitchFamily="18" charset="0"/>
              </a:rPr>
              <a:t>that</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new</a:t>
            </a:r>
            <a:r>
              <a:rPr kumimoji="0" lang="pl-PL" sz="1800" b="0" i="0" u="none" strike="noStrike" cap="none" normalizeH="0" baseline="0" dirty="0" smtClean="0">
                <a:ln>
                  <a:noFill/>
                </a:ln>
                <a:effectLst/>
                <a:latin typeface="Times New Roman" pitchFamily="18" charset="0"/>
                <a:cs typeface="Times New Roman" pitchFamily="18" charset="0"/>
              </a:rPr>
              <a:t> symbol of </a:t>
            </a:r>
            <a:r>
              <a:rPr kumimoji="0" lang="pl-PL" sz="1800" b="0" i="0" u="none" strike="noStrike" cap="none" normalizeH="0" baseline="0" dirty="0" err="1" smtClean="0">
                <a:ln>
                  <a:noFill/>
                </a:ln>
                <a:effectLst/>
                <a:latin typeface="Times New Roman" pitchFamily="18" charset="0"/>
                <a:cs typeface="Times New Roman" pitchFamily="18" charset="0"/>
              </a:rPr>
              <a:t>Christianity</a:t>
            </a:r>
            <a:r>
              <a:rPr kumimoji="0" lang="pl-PL" sz="1800" b="0" i="0" u="none" strike="noStrike" cap="none" normalizeH="0" baseline="0" dirty="0" smtClean="0">
                <a:ln>
                  <a:noFill/>
                </a:ln>
                <a:effectLst/>
                <a:latin typeface="Times New Roman" pitchFamily="18" charset="0"/>
                <a:cs typeface="Times New Roman" pitchFamily="18" charset="0"/>
              </a:rPr>
              <a:t> </a:t>
            </a:r>
            <a:r>
              <a:rPr kumimoji="0" lang="pl-PL" sz="1800" b="0" i="0" u="none" strike="noStrike" cap="none" normalizeH="0" baseline="0" dirty="0" err="1" smtClean="0">
                <a:ln>
                  <a:noFill/>
                </a:ln>
                <a:effectLst/>
                <a:latin typeface="Times New Roman" pitchFamily="18" charset="0"/>
                <a:cs typeface="Times New Roman" pitchFamily="18" charset="0"/>
              </a:rPr>
              <a:t>would</a:t>
            </a:r>
            <a:r>
              <a:rPr kumimoji="0" lang="pl-PL" sz="1800" b="0" i="0" u="none" strike="noStrike" cap="none" normalizeH="0" baseline="0" dirty="0" smtClean="0">
                <a:ln>
                  <a:noFill/>
                </a:ln>
                <a:effectLst/>
                <a:latin typeface="Times New Roman" pitchFamily="18" charset="0"/>
                <a:cs typeface="Times New Roman" pitchFamily="18" charset="0"/>
              </a:rPr>
              <a:t> be </a:t>
            </a:r>
            <a:r>
              <a:rPr kumimoji="0" lang="pl-PL" sz="1800" b="0" i="0" u="none" strike="noStrike" cap="none" normalizeH="0" baseline="0" dirty="0" err="1" smtClean="0">
                <a:ln>
                  <a:noFill/>
                </a:ln>
                <a:effectLst/>
                <a:latin typeface="Times New Roman" pitchFamily="18" charset="0"/>
                <a:cs typeface="Times New Roman" pitchFamily="18" charset="0"/>
              </a:rPr>
              <a:t>more</a:t>
            </a:r>
            <a:r>
              <a:rPr kumimoji="0" lang="pl-PL" sz="1800" b="0" i="0" u="none" strike="noStrike" cap="none" normalizeH="0" baseline="0" dirty="0" smtClean="0">
                <a:ln>
                  <a:noFill/>
                </a:ln>
                <a:effectLst/>
                <a:latin typeface="Times New Roman" pitchFamily="18" charset="0"/>
                <a:cs typeface="Times New Roman" pitchFamily="18" charset="0"/>
              </a:rPr>
              <a:t> natural to </a:t>
            </a:r>
            <a:r>
              <a:rPr kumimoji="0" lang="pl-PL" sz="1800" b="0" i="0" u="none" strike="noStrike" cap="none" normalizeH="0" baseline="0" dirty="0" err="1" smtClean="0">
                <a:ln>
                  <a:noFill/>
                </a:ln>
                <a:effectLst/>
                <a:latin typeface="Times New Roman" pitchFamily="18" charset="0"/>
                <a:cs typeface="Times New Roman" pitchFamily="18" charset="0"/>
              </a:rPr>
              <a:t>the</a:t>
            </a:r>
            <a:r>
              <a:rPr kumimoji="0" lang="pl-PL" sz="1800" b="0" i="0" u="none" strike="noStrike" cap="none" normalizeH="0" baseline="0" dirty="0" smtClean="0">
                <a:ln>
                  <a:noFill/>
                </a:ln>
                <a:effectLst/>
                <a:latin typeface="Times New Roman" pitchFamily="18" charset="0"/>
                <a:cs typeface="Times New Roman" pitchFamily="18" charset="0"/>
              </a:rPr>
              <a:t> Irish.</a:t>
            </a:r>
            <a:endParaRPr kumimoji="0" lang="pl-PL" sz="1800" b="0" i="0" u="none" strike="noStrike" cap="none" normalizeH="0" baseline="0" dirty="0" smtClean="0">
              <a:ln>
                <a:noFill/>
              </a:ln>
              <a:effectLst/>
              <a:latin typeface="Arial" pitchFamily="34" charset="0"/>
              <a:cs typeface="Arial" pitchFamily="34" charset="0"/>
            </a:endParaRPr>
          </a:p>
        </p:txBody>
      </p:sp>
      <p:sp>
        <p:nvSpPr>
          <p:cNvPr id="5" name="Prostokąt 4"/>
          <p:cNvSpPr/>
          <p:nvPr/>
        </p:nvSpPr>
        <p:spPr>
          <a:xfrm>
            <a:off x="1043608" y="548680"/>
            <a:ext cx="3977371" cy="769441"/>
          </a:xfrm>
          <a:prstGeom prst="rect">
            <a:avLst/>
          </a:prstGeom>
        </p:spPr>
        <p:txBody>
          <a:bodyPr wrap="none">
            <a:spAutoFit/>
          </a:bodyPr>
          <a:lstStyle/>
          <a:p>
            <a:pPr lvl="0" fontAlgn="base">
              <a:spcBef>
                <a:spcPct val="0"/>
              </a:spcBef>
              <a:spcAft>
                <a:spcPct val="0"/>
              </a:spcAft>
            </a:pPr>
            <a:r>
              <a:rPr lang="pl-PL" sz="4400" dirty="0" err="1">
                <a:latin typeface="Times New Roman" pitchFamily="18" charset="0"/>
                <a:cs typeface="Times New Roman" pitchFamily="18" charset="0"/>
              </a:rPr>
              <a:t>The</a:t>
            </a:r>
            <a:r>
              <a:rPr lang="pl-PL" sz="4400" dirty="0">
                <a:latin typeface="Times New Roman" pitchFamily="18" charset="0"/>
                <a:cs typeface="Times New Roman" pitchFamily="18" charset="0"/>
              </a:rPr>
              <a:t> </a:t>
            </a:r>
            <a:r>
              <a:rPr lang="pl-PL" sz="4400" dirty="0" err="1">
                <a:latin typeface="Times New Roman" pitchFamily="18" charset="0"/>
                <a:cs typeface="Times New Roman" pitchFamily="18" charset="0"/>
              </a:rPr>
              <a:t>Celtic</a:t>
            </a:r>
            <a:r>
              <a:rPr lang="pl-PL" sz="4400" dirty="0">
                <a:latin typeface="Times New Roman" pitchFamily="18" charset="0"/>
                <a:cs typeface="Times New Roman" pitchFamily="18" charset="0"/>
              </a:rPr>
              <a:t> Cross</a:t>
            </a:r>
          </a:p>
        </p:txBody>
      </p:sp>
      <p:pic>
        <p:nvPicPr>
          <p:cNvPr id="30723" name="Picture 3" descr="A Celtic Cross"/>
          <p:cNvPicPr>
            <a:picLocks noChangeAspect="1" noChangeArrowheads="1"/>
          </p:cNvPicPr>
          <p:nvPr/>
        </p:nvPicPr>
        <p:blipFill>
          <a:blip r:embed="rId2" cstate="print"/>
          <a:srcRect/>
          <a:stretch>
            <a:fillRect/>
          </a:stretch>
        </p:blipFill>
        <p:spPr bwMode="auto">
          <a:xfrm>
            <a:off x="683568" y="1628800"/>
            <a:ext cx="2448272" cy="4478546"/>
          </a:xfrm>
          <a:prstGeom prst="rect">
            <a:avLst/>
          </a:prstGeom>
          <a:noFill/>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979712" y="476672"/>
            <a:ext cx="5004896" cy="769441"/>
          </a:xfrm>
          <a:prstGeom prst="rect">
            <a:avLst/>
          </a:prstGeom>
        </p:spPr>
        <p:txBody>
          <a:bodyPr wrap="none">
            <a:spAutoFit/>
          </a:bodyPr>
          <a:lstStyle/>
          <a:p>
            <a:r>
              <a:rPr lang="pl-PL" sz="4400" dirty="0" err="1"/>
              <a:t>The</a:t>
            </a:r>
            <a:r>
              <a:rPr lang="pl-PL" sz="4400" dirty="0"/>
              <a:t> </a:t>
            </a:r>
            <a:r>
              <a:rPr lang="pl-PL" sz="4400" dirty="0" err="1"/>
              <a:t>Blarney</a:t>
            </a:r>
            <a:r>
              <a:rPr lang="pl-PL" sz="4400" dirty="0"/>
              <a:t> Stone</a:t>
            </a:r>
          </a:p>
        </p:txBody>
      </p:sp>
      <p:pic>
        <p:nvPicPr>
          <p:cNvPr id="32774" name="Picture 6" descr="Znalezione obrazy dla zapytania The Blarney Stone"/>
          <p:cNvPicPr>
            <a:picLocks noChangeAspect="1" noChangeArrowheads="1"/>
          </p:cNvPicPr>
          <p:nvPr/>
        </p:nvPicPr>
        <p:blipFill>
          <a:blip r:embed="rId2" cstate="print"/>
          <a:srcRect/>
          <a:stretch>
            <a:fillRect/>
          </a:stretch>
        </p:blipFill>
        <p:spPr bwMode="auto">
          <a:xfrm>
            <a:off x="539552" y="2924944"/>
            <a:ext cx="5252112" cy="3497989"/>
          </a:xfrm>
          <a:prstGeom prst="rect">
            <a:avLst/>
          </a:prstGeom>
          <a:noFill/>
        </p:spPr>
      </p:pic>
      <p:pic>
        <p:nvPicPr>
          <p:cNvPr id="32772" name="Picture 4" descr="https://english-zone.com/holidays/h-images/blarney-kiss.jpg"/>
          <p:cNvPicPr>
            <a:picLocks noChangeAspect="1" noChangeArrowheads="1"/>
          </p:cNvPicPr>
          <p:nvPr/>
        </p:nvPicPr>
        <p:blipFill>
          <a:blip r:embed="rId3" cstate="print"/>
          <a:srcRect/>
          <a:stretch>
            <a:fillRect/>
          </a:stretch>
        </p:blipFill>
        <p:spPr bwMode="auto">
          <a:xfrm>
            <a:off x="4716016" y="1268760"/>
            <a:ext cx="3744414" cy="2808312"/>
          </a:xfrm>
          <a:prstGeom prst="rect">
            <a:avLst/>
          </a:prstGeom>
          <a:noFill/>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395536" y="404664"/>
            <a:ext cx="8568952" cy="6109365"/>
          </a:xfrm>
          <a:prstGeom prst="rect">
            <a:avLst/>
          </a:prstGeom>
        </p:spPr>
        <p:txBody>
          <a:bodyPr wrap="square">
            <a:spAutoFit/>
          </a:bodyPr>
          <a:lstStyle/>
          <a:p>
            <a:r>
              <a:rPr lang="en-US" sz="1700" dirty="0">
                <a:latin typeface="Times New Roman" pitchFamily="18" charset="0"/>
                <a:cs typeface="Times New Roman" pitchFamily="18" charset="0"/>
              </a:rPr>
              <a:t>The word "Blarney" has come to mean nonsense or smooth flattering talk in almost any language. Tradition says that if you pay a visit to Blarney Castle in County Cork and kiss the Blarney Stone, you'll receive the gift of eloquence and powers of persuasion, a true master of the "gift of gab."</a:t>
            </a:r>
          </a:p>
          <a:p>
            <a:r>
              <a:rPr lang="en-US" sz="1700" dirty="0">
                <a:latin typeface="Times New Roman" pitchFamily="18" charset="0"/>
                <a:cs typeface="Times New Roman" pitchFamily="18" charset="0"/>
              </a:rPr>
              <a:t>The Blarney Stone is a stone set in the wall of the Blarney Castle tower in the Irish village of Blarney.</a:t>
            </a:r>
          </a:p>
          <a:p>
            <a:r>
              <a:rPr lang="en-US" sz="1700" dirty="0">
                <a:latin typeface="Times New Roman" pitchFamily="18" charset="0"/>
                <a:cs typeface="Times New Roman" pitchFamily="18" charset="0"/>
              </a:rPr>
              <a:t>The castle was built in 1446 by </a:t>
            </a:r>
            <a:r>
              <a:rPr lang="en-US" sz="1700" dirty="0" err="1">
                <a:latin typeface="Times New Roman" pitchFamily="18" charset="0"/>
                <a:cs typeface="Times New Roman" pitchFamily="18" charset="0"/>
              </a:rPr>
              <a:t>Cormac</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Laidhiv</a:t>
            </a:r>
            <a:r>
              <a:rPr lang="en-US" sz="1700" dirty="0">
                <a:latin typeface="Times New Roman" pitchFamily="18" charset="0"/>
                <a:cs typeface="Times New Roman" pitchFamily="18" charset="0"/>
              </a:rPr>
              <a:t> McCarthy (Lord of </a:t>
            </a:r>
            <a:r>
              <a:rPr lang="en-US" sz="1700" dirty="0" err="1">
                <a:latin typeface="Times New Roman" pitchFamily="18" charset="0"/>
                <a:cs typeface="Times New Roman" pitchFamily="18" charset="0"/>
              </a:rPr>
              <a:t>Muskerry</a:t>
            </a:r>
            <a:r>
              <a:rPr lang="en-US" sz="1700" dirty="0">
                <a:latin typeface="Times New Roman" pitchFamily="18" charset="0"/>
                <a:cs typeface="Times New Roman" pitchFamily="18" charset="0"/>
              </a:rPr>
              <a:t>) -- its walls are 18 feet thick (necessary to stop attacks by </a:t>
            </a:r>
            <a:r>
              <a:rPr lang="en-US" sz="1700" dirty="0" err="1">
                <a:latin typeface="Times New Roman" pitchFamily="18" charset="0"/>
                <a:cs typeface="Times New Roman" pitchFamily="18" charset="0"/>
              </a:rPr>
              <a:t>Cromwellians</a:t>
            </a:r>
            <a:r>
              <a:rPr lang="en-US" sz="1700" dirty="0">
                <a:latin typeface="Times New Roman" pitchFamily="18" charset="0"/>
                <a:cs typeface="Times New Roman" pitchFamily="18" charset="0"/>
              </a:rPr>
              <a:t> and William III's troops). Thousands of tourists a year still visit the castle.</a:t>
            </a:r>
          </a:p>
          <a:p>
            <a:r>
              <a:rPr lang="en-US" sz="1700" dirty="0">
                <a:latin typeface="Times New Roman" pitchFamily="18" charset="0"/>
                <a:cs typeface="Times New Roman" pitchFamily="18" charset="0"/>
              </a:rPr>
              <a:t>The origins of the Blarney Stone's magical properties aren't clear, but one legend says that an old woman cast a spell on the stone to reward a king who had saved her from drowning. Kissing the stone while under the spell gave the king the ability to speak sweetly and convincingly.</a:t>
            </a:r>
          </a:p>
          <a:p>
            <a:r>
              <a:rPr lang="en-US" sz="1700" dirty="0">
                <a:latin typeface="Times New Roman" pitchFamily="18" charset="0"/>
                <a:cs typeface="Times New Roman" pitchFamily="18" charset="0"/>
              </a:rPr>
              <a:t>It's difficult to reach the stone -- it's between the main castle wall and the parapet. Kissers have to lie on their back and bend backward (and downward), holding iron bars for support.</a:t>
            </a:r>
          </a:p>
          <a:p>
            <a:r>
              <a:rPr lang="en-US" sz="1700" dirty="0">
                <a:latin typeface="Times New Roman" pitchFamily="18" charset="0"/>
                <a:cs typeface="Times New Roman" pitchFamily="18" charset="0"/>
              </a:rPr>
              <a:t>The world famous Blarney Stone is situated high up in the battlements of the castle. Follow one of the several long, stone spiral staircases up to the top and enjoy the spectacular views of the lush green Irish countryside, Blarney House and The Village of Blarney.</a:t>
            </a:r>
          </a:p>
          <a:p>
            <a:r>
              <a:rPr lang="en-US" sz="1700" dirty="0">
                <a:latin typeface="Times New Roman" pitchFamily="18" charset="0"/>
                <a:cs typeface="Times New Roman" pitchFamily="18" charset="0"/>
              </a:rPr>
              <a:t>The stone is believed to be half of the Stone of Scone which originally belonged to Scotland. Scottish Kings were crowned over the stone, because it was believed to have special powers.</a:t>
            </a:r>
          </a:p>
          <a:p>
            <a:r>
              <a:rPr lang="en-US" sz="1700" dirty="0">
                <a:latin typeface="Times New Roman" pitchFamily="18" charset="0"/>
                <a:cs typeface="Times New Roman" pitchFamily="18" charset="0"/>
              </a:rPr>
              <a:t>The stone was given to Cormac McCarthy by Robert the Bruce in 1314 in return for his support in the Battle of Bannockburn</a:t>
            </a:r>
            <a:r>
              <a:rPr lang="en-US" sz="1700" dirty="0" smtClean="0">
                <a:latin typeface="Times New Roman" pitchFamily="18" charset="0"/>
                <a:cs typeface="Times New Roman" pitchFamily="18" charset="0"/>
              </a:rPr>
              <a:t>.</a:t>
            </a:r>
            <a:endParaRPr lang="pl-PL" sz="1700" dirty="0" smtClean="0">
              <a:latin typeface="Times New Roman" pitchFamily="18" charset="0"/>
              <a:cs typeface="Times New Roman" pitchFamily="18" charset="0"/>
            </a:endParaRPr>
          </a:p>
          <a:p>
            <a:endParaRPr lang="pl-PL" sz="1700" dirty="0">
              <a:latin typeface="Times New Roman" pitchFamily="18" charset="0"/>
              <a:cs typeface="Times New Roman" pitchFamily="18" charset="0"/>
            </a:endParaRPr>
          </a:p>
          <a:p>
            <a:pPr algn="r"/>
            <a:r>
              <a:rPr lang="pl-PL" sz="1400" i="1" dirty="0" smtClean="0">
                <a:latin typeface="Times New Roman" pitchFamily="18" charset="0"/>
                <a:cs typeface="Times New Roman" pitchFamily="18" charset="0"/>
              </a:rPr>
              <a:t>Źródło</a:t>
            </a:r>
            <a:r>
              <a:rPr lang="pl-PL" sz="1400" i="1" dirty="0">
                <a:latin typeface="Times New Roman" pitchFamily="18" charset="0"/>
                <a:cs typeface="Times New Roman" pitchFamily="18" charset="0"/>
              </a:rPr>
              <a:t>: https://english-zone.com/holidays/st-patsymbols.html</a:t>
            </a:r>
            <a:endParaRPr lang="en-US" sz="14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10056</TotalTime>
  <Words>1021</Words>
  <Application>Microsoft Office PowerPoint</Application>
  <PresentationFormat>Pokaz na ekranie (4:3)</PresentationFormat>
  <Paragraphs>35</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Energetyczny</vt:lpstr>
      <vt:lpstr>IRELAND</vt:lpstr>
      <vt:lpstr>Slajd 2</vt:lpstr>
      <vt:lpstr>Slajd 3</vt:lpstr>
      <vt:lpstr>Slajd 4</vt:lpstr>
      <vt:lpstr>Slajd 5</vt:lpstr>
      <vt:lpstr>Slajd 6</vt:lpstr>
      <vt:lpstr>Slajd 7</vt:lpstr>
      <vt:lpstr>Slajd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IRELAND</dc:title>
  <dc:creator>Pawel</dc:creator>
  <cp:lastModifiedBy>Windows User</cp:lastModifiedBy>
  <cp:revision>11</cp:revision>
  <dcterms:created xsi:type="dcterms:W3CDTF">2019-05-02T20:59:59Z</dcterms:created>
  <dcterms:modified xsi:type="dcterms:W3CDTF">2020-12-20T23:35:57Z</dcterms:modified>
</cp:coreProperties>
</file>