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0" r:id="rId2"/>
    <p:sldId id="257" r:id="rId3"/>
    <p:sldId id="258" r:id="rId4"/>
    <p:sldId id="263" r:id="rId5"/>
    <p:sldId id="268" r:id="rId6"/>
    <p:sldId id="269" r:id="rId7"/>
    <p:sldId id="259" r:id="rId8"/>
    <p:sldId id="264" r:id="rId9"/>
    <p:sldId id="260" r:id="rId10"/>
    <p:sldId id="265" r:id="rId11"/>
    <p:sldId id="261" r:id="rId12"/>
    <p:sldId id="266" r:id="rId13"/>
    <p:sldId id="262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6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67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1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6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8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5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6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4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7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371600" y="850006"/>
            <a:ext cx="9448800" cy="252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SPOJENÁ ŠKOLA INTERNÁTNA </a:t>
            </a:r>
            <a: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organizačná zložka</a:t>
            </a:r>
            <a: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ŠPECIÁLNA MATERSKÁ ŠKOLA </a:t>
            </a:r>
            <a: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sídlom </a:t>
            </a:r>
            <a: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000" b="1" spc="-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Gorkého</a:t>
            </a:r>
            <a:r>
              <a:rPr lang="sk-SK" sz="3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614/18, 075 01 Trebišov </a:t>
            </a:r>
            <a:r>
              <a:rPr lang="sk-SK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371600" y="3140774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„EXOTICKÉ ZVIERATÁ”</a:t>
            </a:r>
            <a:endParaRPr lang="sk-SK" sz="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5" r="-837" b="39906"/>
          <a:stretch/>
        </p:blipFill>
        <p:spPr>
          <a:xfrm>
            <a:off x="3423112" y="4282225"/>
            <a:ext cx="4845123" cy="25757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59" b="50000" l="6250" r="6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7" r="37277" b="45751"/>
          <a:stretch/>
        </p:blipFill>
        <p:spPr>
          <a:xfrm flipH="1">
            <a:off x="1720225" y="5127342"/>
            <a:ext cx="2128176" cy="198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1" b="31912" l="36875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98" b="66400"/>
          <a:stretch/>
        </p:blipFill>
        <p:spPr>
          <a:xfrm>
            <a:off x="8010657" y="5218671"/>
            <a:ext cx="2320668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49" y="331562"/>
            <a:ext cx="4110851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ŠTVRT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/163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Upevňovať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návyky držania kresliaceho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nástroja- štetca pri maľovaní pruhov na zebru.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78784" y="3907296"/>
            <a:ext cx="8963280" cy="2635172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MILÉ DETI, DNES SPOLU POMÔŽEME JEDNEJ SMUTNEJ ZEBRE. VIETE PREČO JE SMUTNÁ? CHÝBAJÚ JEJ PRUHY...</a:t>
            </a: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BUDEME POTREBOVAŤ: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-MAKETU HLAVY ZEBRY,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ČIERNA TEMPEROVÁ FARBY,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ŠTETEC,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NÁDOBA S VODOU.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0" b="77465"/>
          <a:stretch/>
        </p:blipFill>
        <p:spPr>
          <a:xfrm>
            <a:off x="963248" y="4122507"/>
            <a:ext cx="3155213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98" y="218941"/>
            <a:ext cx="51435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PIAT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4"/>
            <a:ext cx="9015840" cy="165715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M/42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Využiť čiarový pohyb na spájanie určených dvojíc obrázkov v bludisku. </a:t>
            </a: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78784" y="3907296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MILÉ DETI,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POZORNE SI PREZRITE PRILOŽENÝ OBRÁZOK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NÁJDITE KAŽDÉMU ZVIERATKU JEHO LABKY.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41" b="95000" l="3542" r="7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427" t="54009" r="25307" b="4304"/>
          <a:stretch/>
        </p:blipFill>
        <p:spPr>
          <a:xfrm>
            <a:off x="8190963" y="3907296"/>
            <a:ext cx="323948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12553" r="1931" b="6321"/>
          <a:stretch/>
        </p:blipFill>
        <p:spPr>
          <a:xfrm>
            <a:off x="2524260" y="126000"/>
            <a:ext cx="7134896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70820"/>
              </p:ext>
            </p:extLst>
          </p:nvPr>
        </p:nvGraphicFramePr>
        <p:xfrm>
          <a:off x="3065173" y="1313430"/>
          <a:ext cx="6151808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2500" strike="noStrike" spc="-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Milé deti a rodičia,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chceme vás za vašu usilovnú prácu pochváliť...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Budeme veľmi radi,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ak sa nám pochválite vašimi fotkami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 pri spoločnej práci a fotografiami prác, ako sa Vám spolu darilo...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  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Vaše pani učiteľky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695" r="73024" b="79669"/>
          <a:stretch/>
        </p:blipFill>
        <p:spPr>
          <a:xfrm>
            <a:off x="10663707" y="0"/>
            <a:ext cx="1528293" cy="177728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0" t="4695" r="28334" b="48732"/>
          <a:stretch/>
        </p:blipFill>
        <p:spPr>
          <a:xfrm>
            <a:off x="10582141" y="1661374"/>
            <a:ext cx="1609859" cy="519662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50278" r="28632" b="32183"/>
          <a:stretch/>
        </p:blipFill>
        <p:spPr>
          <a:xfrm>
            <a:off x="1" y="-90152"/>
            <a:ext cx="1481072" cy="186743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49390" r="73451" b="2910"/>
          <a:stretch/>
        </p:blipFill>
        <p:spPr>
          <a:xfrm>
            <a:off x="1" y="1661374"/>
            <a:ext cx="1481071" cy="5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28974"/>
              </p:ext>
            </p:extLst>
          </p:nvPr>
        </p:nvGraphicFramePr>
        <p:xfrm>
          <a:off x="1928969" y="708339"/>
          <a:ext cx="8128000" cy="54116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0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734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PODTÉMA TÝŽDŇA: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EXOTICKÉ</a:t>
                      </a:r>
                      <a:r>
                        <a:rPr lang="sk-SK" sz="2500" baseline="0" dirty="0" smtClean="0"/>
                        <a:t> ZVIERATÁ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56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TÝŽDEŇ: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08.06.-12.06.2020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545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ZDRAVOTNÉ CVIČENIE: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500" strike="noStrike" spc="-1" dirty="0" smtClean="0"/>
                        <a:t>Vykonávať základný lokomočný pohyb podľa pokynov – chôdza, beh, skok.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210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POHYBOVÁ HRA: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Viem už behať,</a:t>
                      </a:r>
                      <a:r>
                        <a:rPr lang="sk-SK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viem už stáť,</a:t>
                      </a:r>
                    </a:p>
                    <a:p>
                      <a:pPr algn="ctr"/>
                      <a:r>
                        <a:rPr lang="sk-SK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Nad hlavu si ruky dať.</a:t>
                      </a:r>
                    </a:p>
                    <a:p>
                      <a:pPr algn="ctr"/>
                      <a:r>
                        <a:rPr lang="sk-SK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Viem už chodiť pomaličky,</a:t>
                      </a:r>
                    </a:p>
                    <a:p>
                      <a:pPr algn="ctr"/>
                      <a:r>
                        <a:rPr lang="sk-SK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viem sa hrať aj na žabičky.</a:t>
                      </a:r>
                    </a:p>
                    <a:p>
                      <a:pPr algn="ctr"/>
                      <a:r>
                        <a:rPr lang="sk-SK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Viem</a:t>
                      </a:r>
                      <a:r>
                        <a:rPr lang="sk-SK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už chodiť ako rak, verte mi,</a:t>
                      </a:r>
                    </a:p>
                    <a:p>
                      <a:pPr algn="ctr"/>
                      <a:r>
                        <a:rPr lang="sk-SK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že je to tak.</a:t>
                      </a:r>
                      <a:endParaRPr lang="sk-SK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b="77465"/>
          <a:stretch/>
        </p:blipFill>
        <p:spPr>
          <a:xfrm>
            <a:off x="8641724" y="4631120"/>
            <a:ext cx="3298138" cy="2052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0" b="77465"/>
          <a:stretch/>
        </p:blipFill>
        <p:spPr>
          <a:xfrm>
            <a:off x="551124" y="4559120"/>
            <a:ext cx="2291287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ČaP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/66</a:t>
            </a:r>
            <a:endParaRPr lang="sk-SK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2800" dirty="0" smtClean="0"/>
              <a:t>Rozoznávať vybrané exotické zvieratá, ktoré možno pozorovať v Zoo (lev, tiger, slon, opica)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78784" y="3907296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DETI,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SA SPOLU VYBERIEME DO ZOO,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 KTOREJ ŽIJE MNOHO EXOTICKÝCH ZVIERAT, KTORÉ DOMA NECHOVÁME.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POZORNE SI PREZRITE OBRÁZKY,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POMENUJTE A OPÍŠTE ZVIERATÁ, KTORÉ SÚ  NA NICH.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94" b="73088" l="53958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83" t="39606" b="26969"/>
          <a:stretch/>
        </p:blipFill>
        <p:spPr>
          <a:xfrm>
            <a:off x="9782614" y="3907296"/>
            <a:ext cx="240938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4935" r="8156" b="25416"/>
          <a:stretch/>
        </p:blipFill>
        <p:spPr>
          <a:xfrm>
            <a:off x="1416676" y="991674"/>
            <a:ext cx="4468969" cy="527090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3225" r="9336" b="30141"/>
          <a:stretch/>
        </p:blipFill>
        <p:spPr>
          <a:xfrm>
            <a:off x="5975797" y="747126"/>
            <a:ext cx="490607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11545" r="4479" b="18222"/>
          <a:stretch/>
        </p:blipFill>
        <p:spPr>
          <a:xfrm>
            <a:off x="1403796" y="506179"/>
            <a:ext cx="4999210" cy="6120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8639" r="14292" b="28075"/>
          <a:stretch/>
        </p:blipFill>
        <p:spPr>
          <a:xfrm>
            <a:off x="8328338" y="1841678"/>
            <a:ext cx="3863662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6573" r="11490" b="29765"/>
          <a:stretch/>
        </p:blipFill>
        <p:spPr>
          <a:xfrm>
            <a:off x="5847009" y="502274"/>
            <a:ext cx="5668671" cy="612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4957" r="16367" b="28517"/>
          <a:stretch/>
        </p:blipFill>
        <p:spPr>
          <a:xfrm flipH="1">
            <a:off x="1030310" y="2178000"/>
            <a:ext cx="422910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UTOR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</a:p>
          <a:p>
            <a:pPr algn="ctr"/>
            <a:r>
              <a:rPr lang="sk-SK" sz="2800" dirty="0"/>
              <a:t>R</a:t>
            </a:r>
            <a:r>
              <a:rPr lang="sk-SK" sz="2800" dirty="0" smtClean="0"/>
              <a:t>ozčleniť vybrané </a:t>
            </a:r>
            <a:r>
              <a:rPr lang="sk-SK" sz="2800" dirty="0"/>
              <a:t>slová na slabiky. </a:t>
            </a:r>
          </a:p>
        </p:txBody>
      </p:sp>
      <p:sp>
        <p:nvSpPr>
          <p:cNvPr id="6" name="CustomShape 4"/>
          <p:cNvSpPr/>
          <p:nvPr/>
        </p:nvSpPr>
        <p:spPr>
          <a:xfrm>
            <a:off x="1478784" y="3907296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MILÉ DETI,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POZORNE SI PREZRITE, AKÉ ZVIERATÁ SÚ NA OBRÁZKOCH.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KAŽDÉMU ZVIERATKU NÁJDITE JEHO TIEŇ, POMENUJTE HO A ROZČLENTE JEHO MENO NA SLABIKY.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1" b="31912" l="36875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98" b="66400"/>
          <a:stretch/>
        </p:blipFill>
        <p:spPr>
          <a:xfrm>
            <a:off x="8435661" y="249074"/>
            <a:ext cx="2320668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49390" r="6434" b="2910"/>
          <a:stretch/>
        </p:blipFill>
        <p:spPr>
          <a:xfrm>
            <a:off x="6185384" y="682579"/>
            <a:ext cx="6006616" cy="484245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695" r="6435" b="48732"/>
          <a:stretch/>
        </p:blipFill>
        <p:spPr>
          <a:xfrm>
            <a:off x="0" y="965914"/>
            <a:ext cx="618967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STREDA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M/39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Zostaviť z geometrických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tvarov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štvorcov žirafu 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podľa predlohy a slovných inštrukcií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78784" y="3907295"/>
            <a:ext cx="8963280" cy="2751081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DNES SI SPOLU VYROBÍME TO NAJVYŠŠIE ZVIERA, KTORÉ ŽIJE V ZOO.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VIETE KTORÉ TO JE? MÁ DLHÝ KRK A HNEDO/ŽLTÚ FARBU.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ÁNO, ŽIRAFA.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BUDEME POTREBOVAŤ: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BIELY VÝKRES,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LEPIDLO,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ŽLTÉ A HNEDÉ ŠTVORCE NASTRIHNANÉ Z FAREBNÉHO PAPIERA.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41" b="48235" l="6042" r="6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54" r="38653" b="49080"/>
          <a:stretch/>
        </p:blipFill>
        <p:spPr>
          <a:xfrm flipH="1">
            <a:off x="869754" y="0"/>
            <a:ext cx="252922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84</TotalTime>
  <Words>387</Words>
  <Application>Microsoft Office PowerPoint</Application>
  <PresentationFormat>Širokouhlá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DejaVu Sans</vt:lpstr>
      <vt:lpstr>Times New Roman</vt:lpstr>
      <vt:lpstr>Trebuchet MS</vt:lpstr>
      <vt:lpstr>Výpary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SPOJENÁ ŠKOLA INTERNÁTNA  organizačná zložka  ŠPECIÁLNA MATERSKÁ ŠKOLA  so sídlom  na Gorkého 614/18, 075 01 Trebišov</dc:title>
  <dc:creator>DAŠA</dc:creator>
  <cp:lastModifiedBy>Skola</cp:lastModifiedBy>
  <cp:revision>14</cp:revision>
  <dcterms:created xsi:type="dcterms:W3CDTF">2020-05-30T14:26:47Z</dcterms:created>
  <dcterms:modified xsi:type="dcterms:W3CDTF">2020-06-17T07:27:38Z</dcterms:modified>
</cp:coreProperties>
</file>