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26. 3. 2020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Deduško sadí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pic>
        <p:nvPicPr>
          <p:cNvPr id="7" name="Zástupný symbol obrázka 6" descr="moty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534" r="10534"/>
          <a:stretch>
            <a:fillRect/>
          </a:stretch>
        </p:blipFill>
        <p:spPr/>
      </p:pic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>
          <a:xfrm>
            <a:off x="6629400" y="838200"/>
            <a:ext cx="2057400" cy="5181600"/>
          </a:xfrm>
        </p:spPr>
        <p:txBody>
          <a:bodyPr>
            <a:noAutofit/>
          </a:bodyPr>
          <a:lstStyle/>
          <a:p>
            <a:r>
              <a:rPr lang="sk-SK" sz="2800" dirty="0" smtClean="0"/>
              <a:t>Najskôr si musíme motykou okopať zem v ktorej chceme, aby rástla rastlinka.</a:t>
            </a:r>
            <a:endParaRPr lang="sk-SK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>
          <a:xfrm>
            <a:off x="6629400" y="838200"/>
            <a:ext cx="2057400" cy="5181600"/>
          </a:xfrm>
        </p:spPr>
        <p:txBody>
          <a:bodyPr>
            <a:noAutofit/>
          </a:bodyPr>
          <a:lstStyle/>
          <a:p>
            <a:r>
              <a:rPr lang="sk-SK" sz="2800" dirty="0" smtClean="0"/>
              <a:t>Rozhrnieme pôdu , tak aby sme spravili dva kopčeky a medzi ne </a:t>
            </a:r>
            <a:r>
              <a:rPr lang="sk-SK" sz="2800" dirty="0" err="1" smtClean="0"/>
              <a:t>poukladámsemienka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pic>
        <p:nvPicPr>
          <p:cNvPr id="8" name="Zástupný symbol obrázka 7" descr="semi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534" r="17534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>
          <a:xfrm>
            <a:off x="6629400" y="838200"/>
            <a:ext cx="2057400" cy="5410200"/>
          </a:xfrm>
        </p:spPr>
        <p:txBody>
          <a:bodyPr>
            <a:noAutofit/>
          </a:bodyPr>
          <a:lstStyle/>
          <a:p>
            <a:r>
              <a:rPr lang="sk-SK" sz="2800" dirty="0" smtClean="0"/>
              <a:t>Zemou semienka skryjeme a polejeme. Polievať musíme </a:t>
            </a:r>
            <a:r>
              <a:rPr lang="sk-SK" sz="2800" dirty="0" err="1" smtClean="0"/>
              <a:t>stálé</a:t>
            </a:r>
            <a:r>
              <a:rPr lang="sk-SK" sz="2800" dirty="0" smtClean="0"/>
              <a:t>, aby rastlinka nebola smädná.</a:t>
            </a:r>
            <a:endParaRPr lang="sk-SK" sz="2800" dirty="0"/>
          </a:p>
        </p:txBody>
      </p:sp>
      <p:pic>
        <p:nvPicPr>
          <p:cNvPr id="7" name="Zástupný symbol obrázka 6" descr="poloievan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534" r="17534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>
          <a:xfrm>
            <a:off x="6629400" y="838200"/>
            <a:ext cx="2057400" cy="5181600"/>
          </a:xfrm>
        </p:spPr>
        <p:txBody>
          <a:bodyPr>
            <a:noAutofit/>
          </a:bodyPr>
          <a:lstStyle/>
          <a:p>
            <a:r>
              <a:rPr lang="sk-SK" sz="2800" dirty="0" smtClean="0"/>
              <a:t>Ak bude mať semienko dostatok vody a slniečka, vyklíči takýto malý </a:t>
            </a:r>
            <a:r>
              <a:rPr lang="sk-SK" sz="2800" dirty="0" err="1" smtClean="0"/>
              <a:t>klíčok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pic>
        <p:nvPicPr>
          <p:cNvPr id="7" name="Zástupný symbol obrázka 6" descr="klíčen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892" r="16892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>
          <a:xfrm>
            <a:off x="6629400" y="457200"/>
            <a:ext cx="2057400" cy="5562600"/>
          </a:xfrm>
        </p:spPr>
        <p:txBody>
          <a:bodyPr>
            <a:noAutofit/>
          </a:bodyPr>
          <a:lstStyle/>
          <a:p>
            <a:r>
              <a:rPr lang="sk-SK" sz="2800" dirty="0" smtClean="0"/>
              <a:t>Z  klíčkov nakoniec vyrastú veľké rastlinky.</a:t>
            </a:r>
          </a:p>
          <a:p>
            <a:r>
              <a:rPr lang="sk-SK" sz="2800" dirty="0" smtClean="0"/>
              <a:t>Nezabudni, že voda a slnko sú veľmi dôležité </a:t>
            </a:r>
            <a:r>
              <a:rPr lang="sk-SK" sz="2800" dirty="0" smtClean="0"/>
              <a:t>a</a:t>
            </a:r>
            <a:r>
              <a:rPr lang="sk-SK" sz="2800" dirty="0" smtClean="0"/>
              <a:t>by rástli.</a:t>
            </a:r>
            <a:endParaRPr lang="sk-SK" sz="2800" dirty="0"/>
          </a:p>
        </p:txBody>
      </p:sp>
      <p:pic>
        <p:nvPicPr>
          <p:cNvPr id="7" name="Zástupný symbol obrázka 6" descr="rastlink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924800" cy="2133600"/>
          </a:xfrm>
        </p:spPr>
        <p:txBody>
          <a:bodyPr/>
          <a:lstStyle/>
          <a:p>
            <a:pPr algn="ctr"/>
            <a:r>
              <a:rPr lang="sk-SK" dirty="0" smtClean="0"/>
              <a:t>Ak si dobre počúval, skús si vyplniť pracovný list.</a:t>
            </a:r>
            <a:endParaRPr lang="sk-SK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685800" y="4572000"/>
            <a:ext cx="7924800" cy="1371600"/>
          </a:xfrm>
        </p:spPr>
        <p:txBody>
          <a:bodyPr/>
          <a:lstStyle/>
          <a:p>
            <a:pPr algn="ctr"/>
            <a:r>
              <a:rPr lang="sk-SK" dirty="0" smtClean="0"/>
              <a:t>N</a:t>
            </a:r>
            <a:r>
              <a:rPr lang="sk-SK" dirty="0" smtClean="0"/>
              <a:t>ech sa Ti darí!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95</Words>
  <Application>Microsoft Office PowerPoint</Application>
  <PresentationFormat>Prezentácia na obrazovke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Papier</vt:lpstr>
      <vt:lpstr>Deduško sadí</vt:lpstr>
      <vt:lpstr>Snímka 2</vt:lpstr>
      <vt:lpstr>Snímka 3</vt:lpstr>
      <vt:lpstr>Snímka 4</vt:lpstr>
      <vt:lpstr>Snímka 5</vt:lpstr>
      <vt:lpstr>Snímka 6</vt:lpstr>
      <vt:lpstr>Ak si dobre počúval, skús si vyplniť pracovný list.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Deduško sadí</dc:title>
  <dc:creator>Admin</dc:creator>
  <cp:lastModifiedBy>Admin</cp:lastModifiedBy>
  <cp:revision>2</cp:revision>
  <dcterms:created xsi:type="dcterms:W3CDTF">2020-03-26T14:52:53Z</dcterms:created>
  <dcterms:modified xsi:type="dcterms:W3CDTF">2020-03-26T15:12:34Z</dcterms:modified>
</cp:coreProperties>
</file>