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0" r:id="rId1"/>
  </p:sldMasterIdLst>
  <p:sldIdLst>
    <p:sldId id="256" r:id="rId2"/>
    <p:sldId id="257" r:id="rId3"/>
    <p:sldId id="258" r:id="rId4"/>
    <p:sldId id="259" r:id="rId5"/>
    <p:sldId id="260" r:id="rId6"/>
    <p:sldId id="305" r:id="rId7"/>
    <p:sldId id="261" r:id="rId8"/>
    <p:sldId id="262" r:id="rId9"/>
    <p:sldId id="263" r:id="rId10"/>
    <p:sldId id="264" r:id="rId11"/>
    <p:sldId id="288" r:id="rId12"/>
    <p:sldId id="307" r:id="rId13"/>
    <p:sldId id="303" r:id="rId14"/>
    <p:sldId id="287" r:id="rId15"/>
    <p:sldId id="266" r:id="rId16"/>
    <p:sldId id="306" r:id="rId17"/>
    <p:sldId id="267" r:id="rId18"/>
    <p:sldId id="265" r:id="rId19"/>
    <p:sldId id="270" r:id="rId20"/>
    <p:sldId id="271" r:id="rId21"/>
    <p:sldId id="272" r:id="rId22"/>
    <p:sldId id="273" r:id="rId23"/>
    <p:sldId id="274" r:id="rId24"/>
    <p:sldId id="276" r:id="rId25"/>
    <p:sldId id="278" r:id="rId26"/>
    <p:sldId id="277" r:id="rId27"/>
    <p:sldId id="279" r:id="rId28"/>
    <p:sldId id="280" r:id="rId29"/>
    <p:sldId id="281" r:id="rId30"/>
    <p:sldId id="282" r:id="rId31"/>
    <p:sldId id="304" r:id="rId32"/>
    <p:sldId id="289" r:id="rId33"/>
    <p:sldId id="308" r:id="rId34"/>
    <p:sldId id="285" r:id="rId35"/>
    <p:sldId id="286" r:id="rId36"/>
    <p:sldId id="284" r:id="rId37"/>
    <p:sldId id="312" r:id="rId38"/>
    <p:sldId id="311" r:id="rId39"/>
    <p:sldId id="309" r:id="rId40"/>
    <p:sldId id="310" r:id="rId41"/>
    <p:sldId id="313" r:id="rId42"/>
    <p:sldId id="290" r:id="rId4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3F12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0EB5A-E41C-46AE-BE01-880587919FA1}" v="12" dt="2020-02-12T18:00:50.573"/>
    <p1510:client id="{11700669-953C-4EA5-BCE2-BFBAD979A51C}" v="34" dt="2020-02-12T17:42:22.941"/>
    <p1510:client id="{142BB978-FD9F-4A27-B1B2-0C9F9C067123}" v="94" dt="2020-02-19T17:38:57.201"/>
    <p1510:client id="{1E0DFF47-D1B3-4132-83DB-21D4A631EADB}" v="21" dt="2020-02-12T18:24:15.285"/>
    <p1510:client id="{2A1007EF-3491-45CD-B508-2996545E3BC7}" v="34" dt="2020-02-16T16:50:42.970"/>
    <p1510:client id="{3CE88C67-DD52-4165-B627-492B5F508227}" v="224" dt="2020-02-16T17:10:59.488"/>
    <p1510:client id="{5445B3EC-CE0E-494A-8346-D05985553F0E}" v="279" dt="2020-02-19T20:59:14.284"/>
    <p1510:client id="{7D8752B7-2553-4E87-8EF5-D27FE9315D1A}" v="20" dt="2020-02-19T17:25:22.671"/>
    <p1510:client id="{84DD6A9C-C078-4C8A-B656-0AEF0698A92B}" v="483" dt="2020-02-17T17:19:30.946"/>
    <p1510:client id="{90E3AF8E-2358-46A7-BADC-40747E518857}" v="273" dt="2020-02-19T21:18:23.012"/>
    <p1510:client id="{97AAB7E1-3E78-4A45-828D-B5DEF452B4F7}" v="167" dt="2020-02-12T18:20:56.919"/>
    <p1510:client id="{A3290545-8AD2-45A7-9299-0C1E1BF0CE69}" v="962" dt="2020-02-16T18:41:28.208"/>
    <p1510:client id="{B3742958-9937-4A69-B941-06A9B9C28487}" v="216" dt="2020-02-19T21:09:23.646"/>
    <p1510:client id="{C0694E27-5D5F-4B05-9638-4ECF99E9B1EE}" v="1118" dt="2020-02-19T20:41:27.024"/>
    <p1510:client id="{FAD4869A-E364-4877-B37C-530D0837E79A}" v="1752" dt="2020-02-17T18:52:28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02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a Mazepa" userId="29bd61efc376ac19" providerId="Windows Live" clId="Web-{1060EB5A-E41C-46AE-BE01-880587919FA1}"/>
    <pc:docChg chg="modSld">
      <pc:chgData name="Natalia Mazepa" userId="29bd61efc376ac19" providerId="Windows Live" clId="Web-{1060EB5A-E41C-46AE-BE01-880587919FA1}" dt="2020-02-12T18:00:50.573" v="10" actId="20577"/>
      <pc:docMkLst>
        <pc:docMk/>
      </pc:docMkLst>
      <pc:sldChg chg="modSp">
        <pc:chgData name="Natalia Mazepa" userId="29bd61efc376ac19" providerId="Windows Live" clId="Web-{1060EB5A-E41C-46AE-BE01-880587919FA1}" dt="2020-02-12T18:00:50.573" v="10" actId="20577"/>
        <pc:sldMkLst>
          <pc:docMk/>
          <pc:sldMk cId="650317164" sldId="256"/>
        </pc:sldMkLst>
        <pc:spChg chg="mod">
          <ac:chgData name="Natalia Mazepa" userId="29bd61efc376ac19" providerId="Windows Live" clId="Web-{1060EB5A-E41C-46AE-BE01-880587919FA1}" dt="2020-02-12T18:00:50.573" v="10" actId="20577"/>
          <ac:spMkLst>
            <pc:docMk/>
            <pc:sldMk cId="650317164" sldId="256"/>
            <ac:spMk id="2" creationId="{00000000-0000-0000-0000-000000000000}"/>
          </ac:spMkLst>
        </pc:spChg>
        <pc:picChg chg="mod">
          <ac:chgData name="Natalia Mazepa" userId="29bd61efc376ac19" providerId="Windows Live" clId="Web-{1060EB5A-E41C-46AE-BE01-880587919FA1}" dt="2020-02-12T18:00:09.604" v="0"/>
          <ac:picMkLst>
            <pc:docMk/>
            <pc:sldMk cId="650317164" sldId="256"/>
            <ac:picMk id="4" creationId="{424C7AF3-3CA7-410B-AA77-02603615E6A0}"/>
          </ac:picMkLst>
        </pc:picChg>
      </pc:sldChg>
    </pc:docChg>
  </pc:docChgLst>
  <pc:docChgLst>
    <pc:chgData name="Natalia Mazepa" userId="29bd61efc376ac19" providerId="Windows Live" clId="Web-{7D8752B7-2553-4E87-8EF5-D27FE9315D1A}"/>
    <pc:docChg chg="modSld sldOrd">
      <pc:chgData name="Natalia Mazepa" userId="29bd61efc376ac19" providerId="Windows Live" clId="Web-{7D8752B7-2553-4E87-8EF5-D27FE9315D1A}" dt="2020-02-19T17:25:20.468" v="19" actId="20577"/>
      <pc:docMkLst>
        <pc:docMk/>
      </pc:docMkLst>
      <pc:sldChg chg="addSp modSp mod ord setBg setClrOvrMap">
        <pc:chgData name="Natalia Mazepa" userId="29bd61efc376ac19" providerId="Windows Live" clId="Web-{7D8752B7-2553-4E87-8EF5-D27FE9315D1A}" dt="2020-02-19T17:24:16.811" v="2"/>
        <pc:sldMkLst>
          <pc:docMk/>
          <pc:sldMk cId="4236255852" sldId="265"/>
        </pc:sldMkLst>
        <pc:spChg chg="mod">
          <ac:chgData name="Natalia Mazepa" userId="29bd61efc376ac19" providerId="Windows Live" clId="Web-{7D8752B7-2553-4E87-8EF5-D27FE9315D1A}" dt="2020-02-19T17:24:16.811" v="2"/>
          <ac:spMkLst>
            <pc:docMk/>
            <pc:sldMk cId="4236255852" sldId="265"/>
            <ac:spMk id="2" creationId="{CCDDAEAE-C757-41DD-AEF0-A38B335C5F4D}"/>
          </ac:spMkLst>
        </pc:spChg>
        <pc:spChg chg="add">
          <ac:chgData name="Natalia Mazepa" userId="29bd61efc376ac19" providerId="Windows Live" clId="Web-{7D8752B7-2553-4E87-8EF5-D27FE9315D1A}" dt="2020-02-19T17:24:16.811" v="2"/>
          <ac:spMkLst>
            <pc:docMk/>
            <pc:sldMk cId="4236255852" sldId="265"/>
            <ac:spMk id="11" creationId="{C1239C2C-571C-4567-8CC9-3DEECC2332F7}"/>
          </ac:spMkLst>
        </pc:spChg>
        <pc:picChg chg="add">
          <ac:chgData name="Natalia Mazepa" userId="29bd61efc376ac19" providerId="Windows Live" clId="Web-{7D8752B7-2553-4E87-8EF5-D27FE9315D1A}" dt="2020-02-19T17:24:16.811" v="2"/>
          <ac:picMkLst>
            <pc:docMk/>
            <pc:sldMk cId="4236255852" sldId="265"/>
            <ac:picMk id="7" creationId="{573B1553-1636-4954-B3CD-10A4DE0CABAB}"/>
          </ac:picMkLst>
        </pc:picChg>
        <pc:picChg chg="add">
          <ac:chgData name="Natalia Mazepa" userId="29bd61efc376ac19" providerId="Windows Live" clId="Web-{7D8752B7-2553-4E87-8EF5-D27FE9315D1A}" dt="2020-02-19T17:24:16.811" v="2"/>
          <ac:picMkLst>
            <pc:docMk/>
            <pc:sldMk cId="4236255852" sldId="265"/>
            <ac:picMk id="13" creationId="{58A5B991-5EC2-4BD6-9C3B-238D6B879C85}"/>
          </ac:picMkLst>
        </pc:picChg>
        <pc:picChg chg="add">
          <ac:chgData name="Natalia Mazepa" userId="29bd61efc376ac19" providerId="Windows Live" clId="Web-{7D8752B7-2553-4E87-8EF5-D27FE9315D1A}" dt="2020-02-19T17:24:16.811" v="2"/>
          <ac:picMkLst>
            <pc:docMk/>
            <pc:sldMk cId="4236255852" sldId="265"/>
            <ac:picMk id="15" creationId="{3E79E7FF-00E7-4390-BFFA-3909D074A700}"/>
          </ac:picMkLst>
        </pc:picChg>
        <pc:cxnChg chg="add">
          <ac:chgData name="Natalia Mazepa" userId="29bd61efc376ac19" providerId="Windows Live" clId="Web-{7D8752B7-2553-4E87-8EF5-D27FE9315D1A}" dt="2020-02-19T17:24:16.811" v="2"/>
          <ac:cxnSpMkLst>
            <pc:docMk/>
            <pc:sldMk cId="4236255852" sldId="265"/>
            <ac:cxnSpMk id="9" creationId="{6D4B4DFC-38BA-4C07-8028-8FA8327DD175}"/>
          </ac:cxnSpMkLst>
        </pc:cxnChg>
      </pc:sldChg>
      <pc:sldChg chg="addSp modSp mod setBg">
        <pc:chgData name="Natalia Mazepa" userId="29bd61efc376ac19" providerId="Windows Live" clId="Web-{7D8752B7-2553-4E87-8EF5-D27FE9315D1A}" dt="2020-02-19T17:25:20.468" v="18" actId="20577"/>
        <pc:sldMkLst>
          <pc:docMk/>
          <pc:sldMk cId="2363280699" sldId="284"/>
        </pc:sldMkLst>
        <pc:spChg chg="mod">
          <ac:chgData name="Natalia Mazepa" userId="29bd61efc376ac19" providerId="Windows Live" clId="Web-{7D8752B7-2553-4E87-8EF5-D27FE9315D1A}" dt="2020-02-19T17:25:20.468" v="18" actId="20577"/>
          <ac:spMkLst>
            <pc:docMk/>
            <pc:sldMk cId="2363280699" sldId="284"/>
            <ac:spMk id="2" creationId="{F170AA23-47EA-4982-83A9-F749973DEBC9}"/>
          </ac:spMkLst>
        </pc:spChg>
        <pc:spChg chg="add">
          <ac:chgData name="Natalia Mazepa" userId="29bd61efc376ac19" providerId="Windows Live" clId="Web-{7D8752B7-2553-4E87-8EF5-D27FE9315D1A}" dt="2020-02-19T17:22:34.279" v="0"/>
          <ac:spMkLst>
            <pc:docMk/>
            <pc:sldMk cId="2363280699" sldId="284"/>
            <ac:spMk id="11" creationId="{5CCAF7D5-2AD8-4BDF-BE92-13524EA0453C}"/>
          </ac:spMkLst>
        </pc:spChg>
        <pc:spChg chg="add">
          <ac:chgData name="Natalia Mazepa" userId="29bd61efc376ac19" providerId="Windows Live" clId="Web-{7D8752B7-2553-4E87-8EF5-D27FE9315D1A}" dt="2020-02-19T17:22:34.279" v="0"/>
          <ac:spMkLst>
            <pc:docMk/>
            <pc:sldMk cId="2363280699" sldId="284"/>
            <ac:spMk id="13" creationId="{F8C92429-C2FF-43F8-9F54-FF73D1271850}"/>
          </ac:spMkLst>
        </pc:spChg>
        <pc:spChg chg="add">
          <ac:chgData name="Natalia Mazepa" userId="29bd61efc376ac19" providerId="Windows Live" clId="Web-{7D8752B7-2553-4E87-8EF5-D27FE9315D1A}" dt="2020-02-19T17:22:34.279" v="0"/>
          <ac:spMkLst>
            <pc:docMk/>
            <pc:sldMk cId="2363280699" sldId="284"/>
            <ac:spMk id="15" creationId="{CB8E75E6-FD49-46E3-B23E-9D5C97110F4A}"/>
          </ac:spMkLst>
        </pc:spChg>
        <pc:spChg chg="add">
          <ac:chgData name="Natalia Mazepa" userId="29bd61efc376ac19" providerId="Windows Live" clId="Web-{7D8752B7-2553-4E87-8EF5-D27FE9315D1A}" dt="2020-02-19T17:22:34.279" v="0"/>
          <ac:spMkLst>
            <pc:docMk/>
            <pc:sldMk cId="2363280699" sldId="284"/>
            <ac:spMk id="17" creationId="{58EE6BA1-F87F-4073-B5AB-365A42AD3752}"/>
          </ac:spMkLst>
        </pc:spChg>
        <pc:picChg chg="add">
          <ac:chgData name="Natalia Mazepa" userId="29bd61efc376ac19" providerId="Windows Live" clId="Web-{7D8752B7-2553-4E87-8EF5-D27FE9315D1A}" dt="2020-02-19T17:22:34.279" v="0"/>
          <ac:picMkLst>
            <pc:docMk/>
            <pc:sldMk cId="2363280699" sldId="284"/>
            <ac:picMk id="7" creationId="{573B1553-1636-4954-B3CD-10A4DE0CABAB}"/>
          </ac:picMkLst>
        </pc:picChg>
        <pc:cxnChg chg="add">
          <ac:chgData name="Natalia Mazepa" userId="29bd61efc376ac19" providerId="Windows Live" clId="Web-{7D8752B7-2553-4E87-8EF5-D27FE9315D1A}" dt="2020-02-19T17:22:34.279" v="0"/>
          <ac:cxnSpMkLst>
            <pc:docMk/>
            <pc:sldMk cId="2363280699" sldId="284"/>
            <ac:cxnSpMk id="9" creationId="{6D4B4DFC-38BA-4C07-8028-8FA8327DD175}"/>
          </ac:cxnSpMkLst>
        </pc:cxnChg>
        <pc:cxnChg chg="add">
          <ac:chgData name="Natalia Mazepa" userId="29bd61efc376ac19" providerId="Windows Live" clId="Web-{7D8752B7-2553-4E87-8EF5-D27FE9315D1A}" dt="2020-02-19T17:22:34.279" v="0"/>
          <ac:cxnSpMkLst>
            <pc:docMk/>
            <pc:sldMk cId="2363280699" sldId="284"/>
            <ac:cxnSpMk id="19" creationId="{19B678A5-A064-46A6-817F-AE02396CCF2C}"/>
          </ac:cxnSpMkLst>
        </pc:cxnChg>
      </pc:sldChg>
    </pc:docChg>
  </pc:docChgLst>
  <pc:docChgLst>
    <pc:chgData name="Natalia Mazepa" userId="29bd61efc376ac19" providerId="Windows Live" clId="Web-{A3290545-8AD2-45A7-9299-0C1E1BF0CE69}"/>
    <pc:docChg chg="addSld modSld addMainMaster delMainMaster modMainMaster">
      <pc:chgData name="Natalia Mazepa" userId="29bd61efc376ac19" providerId="Windows Live" clId="Web-{A3290545-8AD2-45A7-9299-0C1E1BF0CE69}" dt="2020-02-16T18:41:28.208" v="958"/>
      <pc:docMkLst>
        <pc:docMk/>
      </pc:docMkLst>
      <pc:sldChg chg="addSp delSp modSp mod modTransition modClrScheme delDesignElem chgLayout">
        <pc:chgData name="Natalia Mazepa" userId="29bd61efc376ac19" providerId="Windows Live" clId="Web-{A3290545-8AD2-45A7-9299-0C1E1BF0CE69}" dt="2020-02-16T18:02:08.071" v="822"/>
        <pc:sldMkLst>
          <pc:docMk/>
          <pc:sldMk cId="650317164" sldId="256"/>
        </pc:sldMkLst>
        <pc:spChg chg="mod ord">
          <ac:chgData name="Natalia Mazepa" userId="29bd61efc376ac19" providerId="Windows Live" clId="Web-{A3290545-8AD2-45A7-9299-0C1E1BF0CE69}" dt="2020-02-16T17:22:24.029" v="320"/>
          <ac:spMkLst>
            <pc:docMk/>
            <pc:sldMk cId="650317164" sldId="256"/>
            <ac:spMk id="2" creationId="{00000000-0000-0000-0000-000000000000}"/>
          </ac:spMkLst>
        </pc:spChg>
        <pc:spChg chg="del">
          <ac:chgData name="Natalia Mazepa" userId="29bd61efc376ac19" providerId="Windows Live" clId="Web-{A3290545-8AD2-45A7-9299-0C1E1BF0CE69}" dt="2020-02-16T17:22:24.029" v="320"/>
          <ac:spMkLst>
            <pc:docMk/>
            <pc:sldMk cId="650317164" sldId="256"/>
            <ac:spMk id="10" creationId="{C507429E-866E-4EA2-96D0-1A47D83FC8C9}"/>
          </ac:spMkLst>
        </pc:spChg>
        <pc:spChg chg="add">
          <ac:chgData name="Natalia Mazepa" userId="29bd61efc376ac19" providerId="Windows Live" clId="Web-{A3290545-8AD2-45A7-9299-0C1E1BF0CE69}" dt="2020-02-16T18:02:08.071" v="822"/>
          <ac:spMkLst>
            <pc:docMk/>
            <pc:sldMk cId="650317164" sldId="256"/>
            <ac:spMk id="19" creationId="{C507429E-866E-4EA2-96D0-1A47D83FC8C9}"/>
          </ac:spMkLst>
        </pc:spChg>
        <pc:picChg chg="del">
          <ac:chgData name="Natalia Mazepa" userId="29bd61efc376ac19" providerId="Windows Live" clId="Web-{A3290545-8AD2-45A7-9299-0C1E1BF0CE69}" dt="2020-02-16T17:22:24.029" v="320"/>
          <ac:picMkLst>
            <pc:docMk/>
            <pc:sldMk cId="650317164" sldId="256"/>
            <ac:picMk id="8" creationId="{C12F9D32-251F-4D78-B1BA-DCCE50D3D2CC}"/>
          </ac:picMkLst>
        </pc:picChg>
        <pc:picChg chg="add">
          <ac:chgData name="Natalia Mazepa" userId="29bd61efc376ac19" providerId="Windows Live" clId="Web-{A3290545-8AD2-45A7-9299-0C1E1BF0CE69}" dt="2020-02-16T18:02:08.071" v="822"/>
          <ac:picMkLst>
            <pc:docMk/>
            <pc:sldMk cId="650317164" sldId="256"/>
            <ac:picMk id="17" creationId="{C12F9D32-251F-4D78-B1BA-DCCE50D3D2CC}"/>
          </ac:picMkLst>
        </pc:picChg>
        <pc:cxnChg chg="del">
          <ac:chgData name="Natalia Mazepa" userId="29bd61efc376ac19" providerId="Windows Live" clId="Web-{A3290545-8AD2-45A7-9299-0C1E1BF0CE69}" dt="2020-02-16T17:22:24.029" v="320"/>
          <ac:cxnSpMkLst>
            <pc:docMk/>
            <pc:sldMk cId="650317164" sldId="256"/>
            <ac:cxnSpMk id="15" creationId="{3DD931CC-F9EA-4AA5-B787-BBC988B2E264}"/>
          </ac:cxnSpMkLst>
        </pc:cxnChg>
        <pc:cxnChg chg="add">
          <ac:chgData name="Natalia Mazepa" userId="29bd61efc376ac19" providerId="Windows Live" clId="Web-{A3290545-8AD2-45A7-9299-0C1E1BF0CE69}" dt="2020-02-16T18:02:08.071" v="822"/>
          <ac:cxnSpMkLst>
            <pc:docMk/>
            <pc:sldMk cId="650317164" sldId="256"/>
            <ac:cxnSpMk id="21" creationId="{3DD931CC-F9EA-4AA5-B787-BBC988B2E264}"/>
          </ac:cxnSpMkLst>
        </pc:cxnChg>
      </pc:sldChg>
      <pc:sldChg chg="mod modTransition modClrScheme chgLayout">
        <pc:chgData name="Natalia Mazepa" userId="29bd61efc376ac19" providerId="Windows Live" clId="Web-{A3290545-8AD2-45A7-9299-0C1E1BF0CE69}" dt="2020-02-16T18:00:52.883" v="821"/>
        <pc:sldMkLst>
          <pc:docMk/>
          <pc:sldMk cId="1027885433" sldId="257"/>
        </pc:sldMkLst>
      </pc:sldChg>
      <pc:sldChg chg="modSp mod modTransition modClrScheme chgLayout">
        <pc:chgData name="Natalia Mazepa" userId="29bd61efc376ac19" providerId="Windows Live" clId="Web-{A3290545-8AD2-45A7-9299-0C1E1BF0CE69}" dt="2020-02-16T18:00:52.883" v="821"/>
        <pc:sldMkLst>
          <pc:docMk/>
          <pc:sldMk cId="3881909406" sldId="258"/>
        </pc:sldMkLst>
        <pc:spChg chg="mod">
          <ac:chgData name="Natalia Mazepa" userId="29bd61efc376ac19" providerId="Windows Live" clId="Web-{A3290545-8AD2-45A7-9299-0C1E1BF0CE69}" dt="2020-02-16T17:13:18.855" v="11" actId="14100"/>
          <ac:spMkLst>
            <pc:docMk/>
            <pc:sldMk cId="3881909406" sldId="258"/>
            <ac:spMk id="3" creationId="{3455C990-2381-471C-8E16-80A8FE5F96CA}"/>
          </ac:spMkLst>
        </pc:spChg>
      </pc:sldChg>
      <pc:sldChg chg="addSp delSp modSp mod modTransition modClrScheme delDesignElem chgLayout">
        <pc:chgData name="Natalia Mazepa" userId="29bd61efc376ac19" providerId="Windows Live" clId="Web-{A3290545-8AD2-45A7-9299-0C1E1BF0CE69}" dt="2020-02-16T18:00:52.883" v="821"/>
        <pc:sldMkLst>
          <pc:docMk/>
          <pc:sldMk cId="2116802456" sldId="259"/>
        </pc:sldMkLst>
        <pc:spChg chg="mod">
          <ac:chgData name="Natalia Mazepa" userId="29bd61efc376ac19" providerId="Windows Live" clId="Web-{A3290545-8AD2-45A7-9299-0C1E1BF0CE69}" dt="2020-02-16T17:22:47.420" v="322"/>
          <ac:spMkLst>
            <pc:docMk/>
            <pc:sldMk cId="2116802456" sldId="259"/>
            <ac:spMk id="2" creationId="{1F821B85-E6E7-4034-A702-4178BAE893F3}"/>
          </ac:spMkLst>
        </pc:spChg>
        <pc:spChg chg="add mod">
          <ac:chgData name="Natalia Mazepa" userId="29bd61efc376ac19" providerId="Windows Live" clId="Web-{A3290545-8AD2-45A7-9299-0C1E1BF0CE69}" dt="2020-02-16T17:28:40.640" v="375" actId="14100"/>
          <ac:spMkLst>
            <pc:docMk/>
            <pc:sldMk cId="2116802456" sldId="259"/>
            <ac:spMk id="4" creationId="{AB1CB6E1-2281-423D-B7DB-4790897B4BD5}"/>
          </ac:spMkLst>
        </pc:spChg>
        <pc:spChg chg="add del">
          <ac:chgData name="Natalia Mazepa" userId="29bd61efc376ac19" providerId="Windows Live" clId="Web-{A3290545-8AD2-45A7-9299-0C1E1BF0CE69}" dt="2020-02-16T17:22:47.420" v="322"/>
          <ac:spMkLst>
            <pc:docMk/>
            <pc:sldMk cId="2116802456" sldId="259"/>
            <ac:spMk id="12" creationId="{FDF8837B-BAE2-489A-8F93-69216307D5A5}"/>
          </ac:spMkLst>
        </pc:spChg>
        <pc:spChg chg="add">
          <ac:chgData name="Natalia Mazepa" userId="29bd61efc376ac19" providerId="Windows Live" clId="Web-{A3290545-8AD2-45A7-9299-0C1E1BF0CE69}" dt="2020-02-16T17:22:47.467" v="323"/>
          <ac:spMkLst>
            <pc:docMk/>
            <pc:sldMk cId="2116802456" sldId="259"/>
            <ac:spMk id="31" creationId="{221A9CB9-F531-48D3-A506-95FE2534D460}"/>
          </ac:spMkLst>
        </pc:spChg>
        <pc:spChg chg="add">
          <ac:chgData name="Natalia Mazepa" userId="29bd61efc376ac19" providerId="Windows Live" clId="Web-{A3290545-8AD2-45A7-9299-0C1E1BF0CE69}" dt="2020-02-16T17:22:47.467" v="323"/>
          <ac:spMkLst>
            <pc:docMk/>
            <pc:sldMk cId="2116802456" sldId="259"/>
            <ac:spMk id="32" creationId="{8FD39BF5-DFD4-40A5-8009-2EA1391ABAD3}"/>
          </ac:spMkLst>
        </pc:spChg>
        <pc:spChg chg="del">
          <ac:chgData name="Natalia Mazepa" userId="29bd61efc376ac19" providerId="Windows Live" clId="Web-{A3290545-8AD2-45A7-9299-0C1E1BF0CE69}" dt="2020-02-16T17:22:24.029" v="320"/>
          <ac:spMkLst>
            <pc:docMk/>
            <pc:sldMk cId="2116802456" sldId="259"/>
            <ac:spMk id="45" creationId="{221A9CB9-F531-48D3-A506-95FE2534D460}"/>
          </ac:spMkLst>
        </pc:spChg>
        <pc:spChg chg="del">
          <ac:chgData name="Natalia Mazepa" userId="29bd61efc376ac19" providerId="Windows Live" clId="Web-{A3290545-8AD2-45A7-9299-0C1E1BF0CE69}" dt="2020-02-16T17:22:24.029" v="320"/>
          <ac:spMkLst>
            <pc:docMk/>
            <pc:sldMk cId="2116802456" sldId="259"/>
            <ac:spMk id="47" creationId="{8FD39BF5-DFD4-40A5-8009-2EA1391ABAD3}"/>
          </ac:spMkLst>
        </pc:spChg>
        <pc:grpChg chg="add">
          <ac:chgData name="Natalia Mazepa" userId="29bd61efc376ac19" providerId="Windows Live" clId="Web-{A3290545-8AD2-45A7-9299-0C1E1BF0CE69}" dt="2020-02-16T17:22:47.467" v="323"/>
          <ac:grpSpMkLst>
            <pc:docMk/>
            <pc:sldMk cId="2116802456" sldId="259"/>
            <ac:grpSpMk id="16" creationId="{3A0F723F-8F96-43F7-9D99-0D837624E1A8}"/>
          </ac:grpSpMkLst>
        </pc:grpChg>
        <pc:grpChg chg="del">
          <ac:chgData name="Natalia Mazepa" userId="29bd61efc376ac19" providerId="Windows Live" clId="Web-{A3290545-8AD2-45A7-9299-0C1E1BF0CE69}" dt="2020-02-16T17:22:24.029" v="320"/>
          <ac:grpSpMkLst>
            <pc:docMk/>
            <pc:sldMk cId="2116802456" sldId="259"/>
            <ac:grpSpMk id="54" creationId="{3A0F723F-8F96-43F7-9D99-0D837624E1A8}"/>
          </ac:grpSpMkLst>
        </pc:grpChg>
        <pc:picChg chg="mod">
          <ac:chgData name="Natalia Mazepa" userId="29bd61efc376ac19" providerId="Windows Live" clId="Web-{A3290545-8AD2-45A7-9299-0C1E1BF0CE69}" dt="2020-02-16T17:22:47.467" v="323"/>
          <ac:picMkLst>
            <pc:docMk/>
            <pc:sldMk cId="2116802456" sldId="259"/>
            <ac:picMk id="3" creationId="{6700692B-17C5-4B4E-999E-E8E8DA042BA9}"/>
          </ac:picMkLst>
        </pc:picChg>
        <pc:picChg chg="add">
          <ac:chgData name="Natalia Mazepa" userId="29bd61efc376ac19" providerId="Windows Live" clId="Web-{A3290545-8AD2-45A7-9299-0C1E1BF0CE69}" dt="2020-02-16T17:22:47.467" v="323"/>
          <ac:picMkLst>
            <pc:docMk/>
            <pc:sldMk cId="2116802456" sldId="259"/>
            <ac:picMk id="6" creationId="{D5E3CF8B-6090-4FFC-B9BE-6FF60AEE4B71}"/>
          </ac:picMkLst>
        </pc:picChg>
        <pc:picChg chg="add del">
          <ac:chgData name="Natalia Mazepa" userId="29bd61efc376ac19" providerId="Windows Live" clId="Web-{A3290545-8AD2-45A7-9299-0C1E1BF0CE69}" dt="2020-02-16T17:22:47.420" v="322"/>
          <ac:picMkLst>
            <pc:docMk/>
            <pc:sldMk cId="2116802456" sldId="259"/>
            <ac:picMk id="8" creationId="{D5E3CF8B-6090-4FFC-B9BE-6FF60AEE4B71}"/>
          </ac:picMkLst>
        </pc:picChg>
        <pc:picChg chg="del">
          <ac:chgData name="Natalia Mazepa" userId="29bd61efc376ac19" providerId="Windows Live" clId="Web-{A3290545-8AD2-45A7-9299-0C1E1BF0CE69}" dt="2020-02-16T17:22:24.029" v="320"/>
          <ac:picMkLst>
            <pc:docMk/>
            <pc:sldMk cId="2116802456" sldId="259"/>
            <ac:picMk id="43" creationId="{D5E3CF8B-6090-4FFC-B9BE-6FF60AEE4B71}"/>
          </ac:picMkLst>
        </pc:picChg>
        <pc:cxnChg chg="add del">
          <ac:chgData name="Natalia Mazepa" userId="29bd61efc376ac19" providerId="Windows Live" clId="Web-{A3290545-8AD2-45A7-9299-0C1E1BF0CE69}" dt="2020-02-16T17:22:47.420" v="322"/>
          <ac:cxnSpMkLst>
            <pc:docMk/>
            <pc:sldMk cId="2116802456" sldId="259"/>
            <ac:cxnSpMk id="10" creationId="{F444405B-FBD8-46A8-84D6-CE72780146FE}"/>
          </ac:cxnSpMkLst>
        </pc:cxnChg>
        <pc:cxnChg chg="add del">
          <ac:chgData name="Natalia Mazepa" userId="29bd61efc376ac19" providerId="Windows Live" clId="Web-{A3290545-8AD2-45A7-9299-0C1E1BF0CE69}" dt="2020-02-16T17:22:47.420" v="322"/>
          <ac:cxnSpMkLst>
            <pc:docMk/>
            <pc:sldMk cId="2116802456" sldId="259"/>
            <ac:cxnSpMk id="14" creationId="{B48BEE9B-A2F4-4BF3-9EAD-16E1A7FC2DC6}"/>
          </ac:cxnSpMkLst>
        </pc:cxnChg>
        <pc:cxnChg chg="add">
          <ac:chgData name="Natalia Mazepa" userId="29bd61efc376ac19" providerId="Windows Live" clId="Web-{A3290545-8AD2-45A7-9299-0C1E1BF0CE69}" dt="2020-02-16T17:22:47.467" v="323"/>
          <ac:cxnSpMkLst>
            <pc:docMk/>
            <pc:sldMk cId="2116802456" sldId="259"/>
            <ac:cxnSpMk id="29" creationId="{F444405B-FBD8-46A8-84D6-CE72780146FE}"/>
          </ac:cxnSpMkLst>
        </pc:cxnChg>
        <pc:cxnChg chg="add">
          <ac:chgData name="Natalia Mazepa" userId="29bd61efc376ac19" providerId="Windows Live" clId="Web-{A3290545-8AD2-45A7-9299-0C1E1BF0CE69}" dt="2020-02-16T17:22:47.467" v="323"/>
          <ac:cxnSpMkLst>
            <pc:docMk/>
            <pc:sldMk cId="2116802456" sldId="259"/>
            <ac:cxnSpMk id="42" creationId="{9135029A-5B59-4B80-8F56-B7BB132D670A}"/>
          </ac:cxnSpMkLst>
        </pc:cxnChg>
        <pc:cxnChg chg="del">
          <ac:chgData name="Natalia Mazepa" userId="29bd61efc376ac19" providerId="Windows Live" clId="Web-{A3290545-8AD2-45A7-9299-0C1E1BF0CE69}" dt="2020-02-16T17:22:24.029" v="320"/>
          <ac:cxnSpMkLst>
            <pc:docMk/>
            <pc:sldMk cId="2116802456" sldId="259"/>
            <ac:cxnSpMk id="44" creationId="{F444405B-FBD8-46A8-84D6-CE72780146FE}"/>
          </ac:cxnSpMkLst>
        </pc:cxnChg>
        <pc:cxnChg chg="del">
          <ac:chgData name="Natalia Mazepa" userId="29bd61efc376ac19" providerId="Windows Live" clId="Web-{A3290545-8AD2-45A7-9299-0C1E1BF0CE69}" dt="2020-02-16T17:22:24.029" v="320"/>
          <ac:cxnSpMkLst>
            <pc:docMk/>
            <pc:sldMk cId="2116802456" sldId="259"/>
            <ac:cxnSpMk id="68" creationId="{9135029A-5B59-4B80-8F56-B7BB132D670A}"/>
          </ac:cxnSpMkLst>
        </pc:cxnChg>
      </pc:sldChg>
      <pc:sldChg chg="addSp modSp mod modTransition modClrScheme chgLayout">
        <pc:chgData name="Natalia Mazepa" userId="29bd61efc376ac19" providerId="Windows Live" clId="Web-{A3290545-8AD2-45A7-9299-0C1E1BF0CE69}" dt="2020-02-16T18:00:52.883" v="821"/>
        <pc:sldMkLst>
          <pc:docMk/>
          <pc:sldMk cId="3295097941" sldId="260"/>
        </pc:sldMkLst>
        <pc:spChg chg="add mod">
          <ac:chgData name="Natalia Mazepa" userId="29bd61efc376ac19" providerId="Windows Live" clId="Web-{A3290545-8AD2-45A7-9299-0C1E1BF0CE69}" dt="2020-02-16T17:24:06.358" v="342" actId="20577"/>
          <ac:spMkLst>
            <pc:docMk/>
            <pc:sldMk cId="3295097941" sldId="260"/>
            <ac:spMk id="2" creationId="{2F1E263F-6E6B-4F15-BD93-6C74E116EDFE}"/>
          </ac:spMkLst>
        </pc:spChg>
      </pc:sldChg>
      <pc:sldChg chg="addSp modSp mod modTransition setBg modClrScheme chgLayout">
        <pc:chgData name="Natalia Mazepa" userId="29bd61efc376ac19" providerId="Windows Live" clId="Web-{A3290545-8AD2-45A7-9299-0C1E1BF0CE69}" dt="2020-02-16T18:00:52.883" v="821"/>
        <pc:sldMkLst>
          <pc:docMk/>
          <pc:sldMk cId="1255010112" sldId="261"/>
        </pc:sldMkLst>
        <pc:spChg chg="add mod">
          <ac:chgData name="Natalia Mazepa" userId="29bd61efc376ac19" providerId="Windows Live" clId="Web-{A3290545-8AD2-45A7-9299-0C1E1BF0CE69}" dt="2020-02-16T17:59:06.070" v="805" actId="20577"/>
          <ac:spMkLst>
            <pc:docMk/>
            <pc:sldMk cId="1255010112" sldId="261"/>
            <ac:spMk id="2" creationId="{162E99CE-18AE-414D-BAFB-B29EC6179DE6}"/>
          </ac:spMkLst>
        </pc:spChg>
        <pc:spChg chg="add mod">
          <ac:chgData name="Natalia Mazepa" userId="29bd61efc376ac19" providerId="Windows Live" clId="Web-{A3290545-8AD2-45A7-9299-0C1E1BF0CE69}" dt="2020-02-16T17:49:26.396" v="635" actId="14100"/>
          <ac:spMkLst>
            <pc:docMk/>
            <pc:sldMk cId="1255010112" sldId="261"/>
            <ac:spMk id="5" creationId="{F87BBAA2-0E9B-4E3D-AEC0-58D70C390067}"/>
          </ac:spMkLst>
        </pc:spChg>
        <pc:spChg chg="add">
          <ac:chgData name="Natalia Mazepa" userId="29bd61efc376ac19" providerId="Windows Live" clId="Web-{A3290545-8AD2-45A7-9299-0C1E1BF0CE69}" dt="2020-02-16T17:46:21.129" v="513"/>
          <ac:spMkLst>
            <pc:docMk/>
            <pc:sldMk cId="1255010112" sldId="261"/>
            <ac:spMk id="14" creationId="{C507429E-866E-4EA2-96D0-1A47D83FC8C9}"/>
          </ac:spMkLst>
        </pc:spChg>
        <pc:picChg chg="add mod">
          <ac:chgData name="Natalia Mazepa" userId="29bd61efc376ac19" providerId="Windows Live" clId="Web-{A3290545-8AD2-45A7-9299-0C1E1BF0CE69}" dt="2020-02-16T17:46:21.129" v="513"/>
          <ac:picMkLst>
            <pc:docMk/>
            <pc:sldMk cId="1255010112" sldId="261"/>
            <ac:picMk id="3" creationId="{29B508CA-1E70-4A5F-A007-2E0EB6A6E097}"/>
          </ac:picMkLst>
        </pc:picChg>
        <pc:picChg chg="add">
          <ac:chgData name="Natalia Mazepa" userId="29bd61efc376ac19" providerId="Windows Live" clId="Web-{A3290545-8AD2-45A7-9299-0C1E1BF0CE69}" dt="2020-02-16T17:46:21.129" v="513"/>
          <ac:picMkLst>
            <pc:docMk/>
            <pc:sldMk cId="1255010112" sldId="261"/>
            <ac:picMk id="8" creationId="{612E5215-2D30-4674-B035-42B84CF4E782}"/>
          </ac:picMkLst>
        </pc:picChg>
        <pc:picChg chg="add">
          <ac:chgData name="Natalia Mazepa" userId="29bd61efc376ac19" providerId="Windows Live" clId="Web-{A3290545-8AD2-45A7-9299-0C1E1BF0CE69}" dt="2020-02-16T17:46:21.129" v="513"/>
          <ac:picMkLst>
            <pc:docMk/>
            <pc:sldMk cId="1255010112" sldId="261"/>
            <ac:picMk id="12" creationId="{C12F9D32-251F-4D78-B1BA-DCCE50D3D2CC}"/>
          </ac:picMkLst>
        </pc:picChg>
        <pc:cxnChg chg="add">
          <ac:chgData name="Natalia Mazepa" userId="29bd61efc376ac19" providerId="Windows Live" clId="Web-{A3290545-8AD2-45A7-9299-0C1E1BF0CE69}" dt="2020-02-16T17:46:21.129" v="513"/>
          <ac:cxnSpMkLst>
            <pc:docMk/>
            <pc:sldMk cId="1255010112" sldId="261"/>
            <ac:cxnSpMk id="10" creationId="{B38567EC-BA84-4C6C-AC2C-E07382B106FC}"/>
          </ac:cxnSpMkLst>
        </pc:cxnChg>
        <pc:cxnChg chg="add">
          <ac:chgData name="Natalia Mazepa" userId="29bd61efc376ac19" providerId="Windows Live" clId="Web-{A3290545-8AD2-45A7-9299-0C1E1BF0CE69}" dt="2020-02-16T17:46:21.129" v="513"/>
          <ac:cxnSpMkLst>
            <pc:docMk/>
            <pc:sldMk cId="1255010112" sldId="261"/>
            <ac:cxnSpMk id="16" creationId="{3DD931CC-F9EA-4AA5-B787-BBC988B2E264}"/>
          </ac:cxnSpMkLst>
        </pc:cxnChg>
      </pc:sldChg>
      <pc:sldChg chg="addSp modSp mod modTransition setBg modClrScheme chgLayout">
        <pc:chgData name="Natalia Mazepa" userId="29bd61efc376ac19" providerId="Windows Live" clId="Web-{A3290545-8AD2-45A7-9299-0C1E1BF0CE69}" dt="2020-02-16T18:00:52.883" v="821"/>
        <pc:sldMkLst>
          <pc:docMk/>
          <pc:sldMk cId="2057982083" sldId="262"/>
        </pc:sldMkLst>
        <pc:spChg chg="add mod">
          <ac:chgData name="Natalia Mazepa" userId="29bd61efc376ac19" providerId="Windows Live" clId="Web-{A3290545-8AD2-45A7-9299-0C1E1BF0CE69}" dt="2020-02-16T17:51:15.834" v="662"/>
          <ac:spMkLst>
            <pc:docMk/>
            <pc:sldMk cId="2057982083" sldId="262"/>
            <ac:spMk id="2" creationId="{96853F83-D1FF-4E88-9A27-5FCBC198E93C}"/>
          </ac:spMkLst>
        </pc:spChg>
        <pc:spChg chg="add">
          <ac:chgData name="Natalia Mazepa" userId="29bd61efc376ac19" providerId="Windows Live" clId="Web-{A3290545-8AD2-45A7-9299-0C1E1BF0CE69}" dt="2020-02-16T17:51:15.834" v="662"/>
          <ac:spMkLst>
            <pc:docMk/>
            <pc:sldMk cId="2057982083" sldId="262"/>
            <ac:spMk id="14" creationId="{89ED9B58-85C3-470F-B856-89F94D5BF312}"/>
          </ac:spMkLst>
        </pc:spChg>
        <pc:picChg chg="add mod">
          <ac:chgData name="Natalia Mazepa" userId="29bd61efc376ac19" providerId="Windows Live" clId="Web-{A3290545-8AD2-45A7-9299-0C1E1BF0CE69}" dt="2020-02-16T17:51:15.834" v="662"/>
          <ac:picMkLst>
            <pc:docMk/>
            <pc:sldMk cId="2057982083" sldId="262"/>
            <ac:picMk id="3" creationId="{D1D873F2-5D49-47E8-B352-5E6FBD8AFB75}"/>
          </ac:picMkLst>
        </pc:picChg>
        <pc:picChg chg="add">
          <ac:chgData name="Natalia Mazepa" userId="29bd61efc376ac19" providerId="Windows Live" clId="Web-{A3290545-8AD2-45A7-9299-0C1E1BF0CE69}" dt="2020-02-16T17:51:15.834" v="662"/>
          <ac:picMkLst>
            <pc:docMk/>
            <pc:sldMk cId="2057982083" sldId="262"/>
            <ac:picMk id="8" creationId="{612E5215-2D30-4674-B035-42B84CF4E782}"/>
          </ac:picMkLst>
        </pc:picChg>
        <pc:picChg chg="add">
          <ac:chgData name="Natalia Mazepa" userId="29bd61efc376ac19" providerId="Windows Live" clId="Web-{A3290545-8AD2-45A7-9299-0C1E1BF0CE69}" dt="2020-02-16T17:51:15.834" v="662"/>
          <ac:picMkLst>
            <pc:docMk/>
            <pc:sldMk cId="2057982083" sldId="262"/>
            <ac:picMk id="12" creationId="{E8BC76F0-0E80-4443-B35E-DF38023975E9}"/>
          </ac:picMkLst>
        </pc:picChg>
        <pc:cxnChg chg="add">
          <ac:chgData name="Natalia Mazepa" userId="29bd61efc376ac19" providerId="Windows Live" clId="Web-{A3290545-8AD2-45A7-9299-0C1E1BF0CE69}" dt="2020-02-16T17:51:15.834" v="662"/>
          <ac:cxnSpMkLst>
            <pc:docMk/>
            <pc:sldMk cId="2057982083" sldId="262"/>
            <ac:cxnSpMk id="10" creationId="{B38567EC-BA84-4C6C-AC2C-E07382B106FC}"/>
          </ac:cxnSpMkLst>
        </pc:cxnChg>
        <pc:cxnChg chg="add">
          <ac:chgData name="Natalia Mazepa" userId="29bd61efc376ac19" providerId="Windows Live" clId="Web-{A3290545-8AD2-45A7-9299-0C1E1BF0CE69}" dt="2020-02-16T17:51:15.834" v="662"/>
          <ac:cxnSpMkLst>
            <pc:docMk/>
            <pc:sldMk cId="2057982083" sldId="262"/>
            <ac:cxnSpMk id="16" creationId="{906654BF-00E5-4DD8-9543-3C20C7810521}"/>
          </ac:cxnSpMkLst>
        </pc:cxnChg>
      </pc:sldChg>
      <pc:sldChg chg="addSp delSp modSp mod modTransition setBg modClrScheme chgLayout">
        <pc:chgData name="Natalia Mazepa" userId="29bd61efc376ac19" providerId="Windows Live" clId="Web-{A3290545-8AD2-45A7-9299-0C1E1BF0CE69}" dt="2020-02-16T18:00:52.883" v="821"/>
        <pc:sldMkLst>
          <pc:docMk/>
          <pc:sldMk cId="4147231149" sldId="263"/>
        </pc:sldMkLst>
        <pc:spChg chg="add mod">
          <ac:chgData name="Natalia Mazepa" userId="29bd61efc376ac19" providerId="Windows Live" clId="Web-{A3290545-8AD2-45A7-9299-0C1E1BF0CE69}" dt="2020-02-16T17:54:35.366" v="740"/>
          <ac:spMkLst>
            <pc:docMk/>
            <pc:sldMk cId="4147231149" sldId="263"/>
            <ac:spMk id="2" creationId="{418EAB73-B1D9-43E4-ABCE-27633D7B0C50}"/>
          </ac:spMkLst>
        </pc:spChg>
        <pc:spChg chg="add">
          <ac:chgData name="Natalia Mazepa" userId="29bd61efc376ac19" providerId="Windows Live" clId="Web-{A3290545-8AD2-45A7-9299-0C1E1BF0CE69}" dt="2020-02-16T17:54:35.366" v="740"/>
          <ac:spMkLst>
            <pc:docMk/>
            <pc:sldMk cId="4147231149" sldId="263"/>
            <ac:spMk id="9" creationId="{FC5EF300-4EDC-409D-A5E1-27E0ECD64809}"/>
          </ac:spMkLst>
        </pc:spChg>
        <pc:spChg chg="add">
          <ac:chgData name="Natalia Mazepa" userId="29bd61efc376ac19" providerId="Windows Live" clId="Web-{A3290545-8AD2-45A7-9299-0C1E1BF0CE69}" dt="2020-02-16T17:54:35.366" v="740"/>
          <ac:spMkLst>
            <pc:docMk/>
            <pc:sldMk cId="4147231149" sldId="263"/>
            <ac:spMk id="13" creationId="{6AAC8C1F-358D-443A-B82C-73C00F440B2C}"/>
          </ac:spMkLst>
        </pc:spChg>
        <pc:spChg chg="add del">
          <ac:chgData name="Natalia Mazepa" userId="29bd61efc376ac19" providerId="Windows Live" clId="Web-{A3290545-8AD2-45A7-9299-0C1E1BF0CE69}" dt="2020-02-16T17:54:35.272" v="739"/>
          <ac:spMkLst>
            <pc:docMk/>
            <pc:sldMk cId="4147231149" sldId="263"/>
            <ac:spMk id="16" creationId="{0F1BFCD7-C6AB-4CB7-8989-F7DF2E44A3B3}"/>
          </ac:spMkLst>
        </pc:spChg>
        <pc:picChg chg="add mod ord">
          <ac:chgData name="Natalia Mazepa" userId="29bd61efc376ac19" providerId="Windows Live" clId="Web-{A3290545-8AD2-45A7-9299-0C1E1BF0CE69}" dt="2020-02-16T17:54:35.366" v="740"/>
          <ac:picMkLst>
            <pc:docMk/>
            <pc:sldMk cId="4147231149" sldId="263"/>
            <ac:picMk id="3" creationId="{F69A2139-26C0-4A57-93EF-EBB5A9D9885E}"/>
          </ac:picMkLst>
        </pc:picChg>
        <pc:picChg chg="add mod">
          <ac:chgData name="Natalia Mazepa" userId="29bd61efc376ac19" providerId="Windows Live" clId="Web-{A3290545-8AD2-45A7-9299-0C1E1BF0CE69}" dt="2020-02-16T17:54:35.366" v="740"/>
          <ac:picMkLst>
            <pc:docMk/>
            <pc:sldMk cId="4147231149" sldId="263"/>
            <ac:picMk id="5" creationId="{87B9BA0D-D861-48BB-9386-93DC70F93A63}"/>
          </ac:picMkLst>
        </pc:picChg>
        <pc:picChg chg="add">
          <ac:chgData name="Natalia Mazepa" userId="29bd61efc376ac19" providerId="Windows Live" clId="Web-{A3290545-8AD2-45A7-9299-0C1E1BF0CE69}" dt="2020-02-16T17:54:35.366" v="740"/>
          <ac:picMkLst>
            <pc:docMk/>
            <pc:sldMk cId="4147231149" sldId="263"/>
            <ac:picMk id="7" creationId="{FDFEAA79-178D-4A54-AC83-6AC1132C277D}"/>
          </ac:picMkLst>
        </pc:picChg>
        <pc:picChg chg="add del">
          <ac:chgData name="Natalia Mazepa" userId="29bd61efc376ac19" providerId="Windows Live" clId="Web-{A3290545-8AD2-45A7-9299-0C1E1BF0CE69}" dt="2020-02-16T17:54:35.272" v="739"/>
          <ac:picMkLst>
            <pc:docMk/>
            <pc:sldMk cId="4147231149" sldId="263"/>
            <ac:picMk id="10" creationId="{2F2CB355-73D8-472A-8328-C5855040C302}"/>
          </ac:picMkLst>
        </pc:picChg>
        <pc:picChg chg="add">
          <ac:chgData name="Natalia Mazepa" userId="29bd61efc376ac19" providerId="Windows Live" clId="Web-{A3290545-8AD2-45A7-9299-0C1E1BF0CE69}" dt="2020-02-16T17:54:35.366" v="740"/>
          <ac:picMkLst>
            <pc:docMk/>
            <pc:sldMk cId="4147231149" sldId="263"/>
            <ac:picMk id="11" creationId="{0D48287D-CEC2-46AA-AA5B-7A2CCA11A6BB}"/>
          </ac:picMkLst>
        </pc:picChg>
        <pc:picChg chg="add del">
          <ac:chgData name="Natalia Mazepa" userId="29bd61efc376ac19" providerId="Windows Live" clId="Web-{A3290545-8AD2-45A7-9299-0C1E1BF0CE69}" dt="2020-02-16T17:54:35.272" v="739"/>
          <ac:picMkLst>
            <pc:docMk/>
            <pc:sldMk cId="4147231149" sldId="263"/>
            <ac:picMk id="14" creationId="{C9D941EF-6228-4857-8470-D9AD50587C4E}"/>
          </ac:picMkLst>
        </pc:picChg>
        <pc:cxnChg chg="add">
          <ac:chgData name="Natalia Mazepa" userId="29bd61efc376ac19" providerId="Windows Live" clId="Web-{A3290545-8AD2-45A7-9299-0C1E1BF0CE69}" dt="2020-02-16T17:54:35.366" v="740"/>
          <ac:cxnSpMkLst>
            <pc:docMk/>
            <pc:sldMk cId="4147231149" sldId="263"/>
            <ac:cxnSpMk id="8" creationId="{BBBC560D-95F6-426C-804F-FB9DD32ABC28}"/>
          </ac:cxnSpMkLst>
        </pc:cxnChg>
        <pc:cxnChg chg="add del">
          <ac:chgData name="Natalia Mazepa" userId="29bd61efc376ac19" providerId="Windows Live" clId="Web-{A3290545-8AD2-45A7-9299-0C1E1BF0CE69}" dt="2020-02-16T17:54:35.272" v="739"/>
          <ac:cxnSpMkLst>
            <pc:docMk/>
            <pc:sldMk cId="4147231149" sldId="263"/>
            <ac:cxnSpMk id="12" creationId="{B13BF5AD-111B-4299-A685-4C29955594BE}"/>
          </ac:cxnSpMkLst>
        </pc:cxnChg>
        <pc:cxnChg chg="add del">
          <ac:chgData name="Natalia Mazepa" userId="29bd61efc376ac19" providerId="Windows Live" clId="Web-{A3290545-8AD2-45A7-9299-0C1E1BF0CE69}" dt="2020-02-16T17:54:35.272" v="739"/>
          <ac:cxnSpMkLst>
            <pc:docMk/>
            <pc:sldMk cId="4147231149" sldId="263"/>
            <ac:cxnSpMk id="18" creationId="{19E9CB6F-4FC6-454E-A4E2-0146CBF10F4F}"/>
          </ac:cxnSpMkLst>
        </pc:cxnChg>
        <pc:cxnChg chg="add">
          <ac:chgData name="Natalia Mazepa" userId="29bd61efc376ac19" providerId="Windows Live" clId="Web-{A3290545-8AD2-45A7-9299-0C1E1BF0CE69}" dt="2020-02-16T17:54:35.366" v="740"/>
          <ac:cxnSpMkLst>
            <pc:docMk/>
            <pc:sldMk cId="4147231149" sldId="263"/>
            <ac:cxnSpMk id="20" creationId="{A4C710B0-9495-49EB-B91C-02A89FF51892}"/>
          </ac:cxnSpMkLst>
        </pc:cxnChg>
      </pc:sldChg>
      <pc:sldChg chg="addSp delSp modSp mod modTransition setBg modClrScheme chgLayout">
        <pc:chgData name="Natalia Mazepa" userId="29bd61efc376ac19" providerId="Windows Live" clId="Web-{A3290545-8AD2-45A7-9299-0C1E1BF0CE69}" dt="2020-02-16T18:00:52.883" v="821"/>
        <pc:sldMkLst>
          <pc:docMk/>
          <pc:sldMk cId="1734292617" sldId="264"/>
        </pc:sldMkLst>
        <pc:spChg chg="add mod">
          <ac:chgData name="Natalia Mazepa" userId="29bd61efc376ac19" providerId="Windows Live" clId="Web-{A3290545-8AD2-45A7-9299-0C1E1BF0CE69}" dt="2020-02-16T17:59:35.430" v="813" actId="20577"/>
          <ac:spMkLst>
            <pc:docMk/>
            <pc:sldMk cId="1734292617" sldId="264"/>
            <ac:spMk id="2" creationId="{C270AEDE-5D03-4DDA-AC50-3B73ABFC523A}"/>
          </ac:spMkLst>
        </pc:spChg>
        <pc:spChg chg="add del">
          <ac:chgData name="Natalia Mazepa" userId="29bd61efc376ac19" providerId="Windows Live" clId="Web-{A3290545-8AD2-45A7-9299-0C1E1BF0CE69}" dt="2020-02-16T17:59:53.680" v="816"/>
          <ac:spMkLst>
            <pc:docMk/>
            <pc:sldMk cId="1734292617" sldId="264"/>
            <ac:spMk id="14" creationId="{FC5EF300-4EDC-409D-A5E1-27E0ECD64809}"/>
          </ac:spMkLst>
        </pc:spChg>
        <pc:spChg chg="add del">
          <ac:chgData name="Natalia Mazepa" userId="29bd61efc376ac19" providerId="Windows Live" clId="Web-{A3290545-8AD2-45A7-9299-0C1E1BF0CE69}" dt="2020-02-16T17:59:53.680" v="816"/>
          <ac:spMkLst>
            <pc:docMk/>
            <pc:sldMk cId="1734292617" sldId="264"/>
            <ac:spMk id="18" creationId="{6AAC8C1F-358D-443A-B82C-73C00F440B2C}"/>
          </ac:spMkLst>
        </pc:spChg>
        <pc:spChg chg="add">
          <ac:chgData name="Natalia Mazepa" userId="29bd61efc376ac19" providerId="Windows Live" clId="Web-{A3290545-8AD2-45A7-9299-0C1E1BF0CE69}" dt="2020-02-16T17:59:53.680" v="816"/>
          <ac:spMkLst>
            <pc:docMk/>
            <pc:sldMk cId="1734292617" sldId="264"/>
            <ac:spMk id="24" creationId="{FC5EF300-4EDC-409D-A5E1-27E0ECD64809}"/>
          </ac:spMkLst>
        </pc:spChg>
        <pc:spChg chg="add">
          <ac:chgData name="Natalia Mazepa" userId="29bd61efc376ac19" providerId="Windows Live" clId="Web-{A3290545-8AD2-45A7-9299-0C1E1BF0CE69}" dt="2020-02-16T17:59:53.680" v="816"/>
          <ac:spMkLst>
            <pc:docMk/>
            <pc:sldMk cId="1734292617" sldId="264"/>
            <ac:spMk id="28" creationId="{6AAC8C1F-358D-443A-B82C-73C00F440B2C}"/>
          </ac:spMkLst>
        </pc:spChg>
        <pc:spChg chg="add del">
          <ac:chgData name="Natalia Mazepa" userId="29bd61efc376ac19" providerId="Windows Live" clId="Web-{A3290545-8AD2-45A7-9299-0C1E1BF0CE69}" dt="2020-02-16T17:59:53.617" v="815"/>
          <ac:spMkLst>
            <pc:docMk/>
            <pc:sldMk cId="1734292617" sldId="264"/>
            <ac:spMk id="31" creationId="{0F1BFCD7-C6AB-4CB7-8989-F7DF2E44A3B3}"/>
          </ac:spMkLst>
        </pc:spChg>
        <pc:picChg chg="add mod ord">
          <ac:chgData name="Natalia Mazepa" userId="29bd61efc376ac19" providerId="Windows Live" clId="Web-{A3290545-8AD2-45A7-9299-0C1E1BF0CE69}" dt="2020-02-16T17:59:53.617" v="815"/>
          <ac:picMkLst>
            <pc:docMk/>
            <pc:sldMk cId="1734292617" sldId="264"/>
            <ac:picMk id="3" creationId="{14C6A323-221A-4F56-8848-E70A0CE622FA}"/>
          </ac:picMkLst>
        </pc:picChg>
        <pc:picChg chg="add mod">
          <ac:chgData name="Natalia Mazepa" userId="29bd61efc376ac19" providerId="Windows Live" clId="Web-{A3290545-8AD2-45A7-9299-0C1E1BF0CE69}" dt="2020-02-16T17:59:53.617" v="815"/>
          <ac:picMkLst>
            <pc:docMk/>
            <pc:sldMk cId="1734292617" sldId="264"/>
            <ac:picMk id="5" creationId="{1D9213E7-2DDE-4E0B-BCF3-7646CDED3D1D}"/>
          </ac:picMkLst>
        </pc:picChg>
        <pc:picChg chg="add del">
          <ac:chgData name="Natalia Mazepa" userId="29bd61efc376ac19" providerId="Windows Live" clId="Web-{A3290545-8AD2-45A7-9299-0C1E1BF0CE69}" dt="2020-02-16T17:59:53.680" v="816"/>
          <ac:picMkLst>
            <pc:docMk/>
            <pc:sldMk cId="1734292617" sldId="264"/>
            <ac:picMk id="10" creationId="{FDFEAA79-178D-4A54-AC83-6AC1132C277D}"/>
          </ac:picMkLst>
        </pc:picChg>
        <pc:picChg chg="add del">
          <ac:chgData name="Natalia Mazepa" userId="29bd61efc376ac19" providerId="Windows Live" clId="Web-{A3290545-8AD2-45A7-9299-0C1E1BF0CE69}" dt="2020-02-16T17:59:53.680" v="816"/>
          <ac:picMkLst>
            <pc:docMk/>
            <pc:sldMk cId="1734292617" sldId="264"/>
            <ac:picMk id="16" creationId="{0D48287D-CEC2-46AA-AA5B-7A2CCA11A6BB}"/>
          </ac:picMkLst>
        </pc:picChg>
        <pc:picChg chg="add">
          <ac:chgData name="Natalia Mazepa" userId="29bd61efc376ac19" providerId="Windows Live" clId="Web-{A3290545-8AD2-45A7-9299-0C1E1BF0CE69}" dt="2020-02-16T17:59:53.680" v="816"/>
          <ac:picMkLst>
            <pc:docMk/>
            <pc:sldMk cId="1734292617" sldId="264"/>
            <ac:picMk id="22" creationId="{FDFEAA79-178D-4A54-AC83-6AC1132C277D}"/>
          </ac:picMkLst>
        </pc:picChg>
        <pc:picChg chg="add del">
          <ac:chgData name="Natalia Mazepa" userId="29bd61efc376ac19" providerId="Windows Live" clId="Web-{A3290545-8AD2-45A7-9299-0C1E1BF0CE69}" dt="2020-02-16T17:59:53.617" v="815"/>
          <ac:picMkLst>
            <pc:docMk/>
            <pc:sldMk cId="1734292617" sldId="264"/>
            <ac:picMk id="25" creationId="{2F2CB355-73D8-472A-8328-C5855040C302}"/>
          </ac:picMkLst>
        </pc:picChg>
        <pc:picChg chg="add">
          <ac:chgData name="Natalia Mazepa" userId="29bd61efc376ac19" providerId="Windows Live" clId="Web-{A3290545-8AD2-45A7-9299-0C1E1BF0CE69}" dt="2020-02-16T17:59:53.680" v="816"/>
          <ac:picMkLst>
            <pc:docMk/>
            <pc:sldMk cId="1734292617" sldId="264"/>
            <ac:picMk id="26" creationId="{0D48287D-CEC2-46AA-AA5B-7A2CCA11A6BB}"/>
          </ac:picMkLst>
        </pc:picChg>
        <pc:picChg chg="add del">
          <ac:chgData name="Natalia Mazepa" userId="29bd61efc376ac19" providerId="Windows Live" clId="Web-{A3290545-8AD2-45A7-9299-0C1E1BF0CE69}" dt="2020-02-16T17:59:53.617" v="815"/>
          <ac:picMkLst>
            <pc:docMk/>
            <pc:sldMk cId="1734292617" sldId="264"/>
            <ac:picMk id="29" creationId="{C9D941EF-6228-4857-8470-D9AD50587C4E}"/>
          </ac:picMkLst>
        </pc:picChg>
        <pc:cxnChg chg="add del">
          <ac:chgData name="Natalia Mazepa" userId="29bd61efc376ac19" providerId="Windows Live" clId="Web-{A3290545-8AD2-45A7-9299-0C1E1BF0CE69}" dt="2020-02-16T17:59:53.680" v="816"/>
          <ac:cxnSpMkLst>
            <pc:docMk/>
            <pc:sldMk cId="1734292617" sldId="264"/>
            <ac:cxnSpMk id="12" creationId="{BBBC560D-95F6-426C-804F-FB9DD32ABC28}"/>
          </ac:cxnSpMkLst>
        </pc:cxnChg>
        <pc:cxnChg chg="add del">
          <ac:chgData name="Natalia Mazepa" userId="29bd61efc376ac19" providerId="Windows Live" clId="Web-{A3290545-8AD2-45A7-9299-0C1E1BF0CE69}" dt="2020-02-16T17:59:53.680" v="816"/>
          <ac:cxnSpMkLst>
            <pc:docMk/>
            <pc:sldMk cId="1734292617" sldId="264"/>
            <ac:cxnSpMk id="20" creationId="{A4C710B0-9495-49EB-B91C-02A89FF51892}"/>
          </ac:cxnSpMkLst>
        </pc:cxnChg>
        <pc:cxnChg chg="add">
          <ac:chgData name="Natalia Mazepa" userId="29bd61efc376ac19" providerId="Windows Live" clId="Web-{A3290545-8AD2-45A7-9299-0C1E1BF0CE69}" dt="2020-02-16T17:59:53.680" v="816"/>
          <ac:cxnSpMkLst>
            <pc:docMk/>
            <pc:sldMk cId="1734292617" sldId="264"/>
            <ac:cxnSpMk id="23" creationId="{BBBC560D-95F6-426C-804F-FB9DD32ABC28}"/>
          </ac:cxnSpMkLst>
        </pc:cxnChg>
        <pc:cxnChg chg="add del">
          <ac:chgData name="Natalia Mazepa" userId="29bd61efc376ac19" providerId="Windows Live" clId="Web-{A3290545-8AD2-45A7-9299-0C1E1BF0CE69}" dt="2020-02-16T17:59:53.617" v="815"/>
          <ac:cxnSpMkLst>
            <pc:docMk/>
            <pc:sldMk cId="1734292617" sldId="264"/>
            <ac:cxnSpMk id="27" creationId="{B13BF5AD-111B-4299-A685-4C29955594BE}"/>
          </ac:cxnSpMkLst>
        </pc:cxnChg>
        <pc:cxnChg chg="add del">
          <ac:chgData name="Natalia Mazepa" userId="29bd61efc376ac19" providerId="Windows Live" clId="Web-{A3290545-8AD2-45A7-9299-0C1E1BF0CE69}" dt="2020-02-16T17:59:53.617" v="815"/>
          <ac:cxnSpMkLst>
            <pc:docMk/>
            <pc:sldMk cId="1734292617" sldId="264"/>
            <ac:cxnSpMk id="33" creationId="{19E9CB6F-4FC6-454E-A4E2-0146CBF10F4F}"/>
          </ac:cxnSpMkLst>
        </pc:cxnChg>
        <pc:cxnChg chg="add">
          <ac:chgData name="Natalia Mazepa" userId="29bd61efc376ac19" providerId="Windows Live" clId="Web-{A3290545-8AD2-45A7-9299-0C1E1BF0CE69}" dt="2020-02-16T17:59:53.680" v="816"/>
          <ac:cxnSpMkLst>
            <pc:docMk/>
            <pc:sldMk cId="1734292617" sldId="264"/>
            <ac:cxnSpMk id="35" creationId="{A4C710B0-9495-49EB-B91C-02A89FF51892}"/>
          </ac:cxnSpMkLst>
        </pc:cxnChg>
      </pc:sldChg>
      <pc:sldChg chg="addSp modSp mod modTransition modClrScheme chgLayout">
        <pc:chgData name="Natalia Mazepa" userId="29bd61efc376ac19" providerId="Windows Live" clId="Web-{A3290545-8AD2-45A7-9299-0C1E1BF0CE69}" dt="2020-02-16T18:40:56.427" v="948" actId="20577"/>
        <pc:sldMkLst>
          <pc:docMk/>
          <pc:sldMk cId="4236255852" sldId="265"/>
        </pc:sldMkLst>
        <pc:spChg chg="add mod">
          <ac:chgData name="Natalia Mazepa" userId="29bd61efc376ac19" providerId="Windows Live" clId="Web-{A3290545-8AD2-45A7-9299-0C1E1BF0CE69}" dt="2020-02-16T18:40:56.427" v="948" actId="20577"/>
          <ac:spMkLst>
            <pc:docMk/>
            <pc:sldMk cId="4236255852" sldId="265"/>
            <ac:spMk id="2" creationId="{CCDDAEAE-C757-41DD-AEF0-A38B335C5F4D}"/>
          </ac:spMkLst>
        </pc:spChg>
      </pc:sldChg>
      <pc:sldChg chg="new">
        <pc:chgData name="Natalia Mazepa" userId="29bd61efc376ac19" providerId="Windows Live" clId="Web-{A3290545-8AD2-45A7-9299-0C1E1BF0CE69}" dt="2020-02-16T18:41:05.333" v="951"/>
        <pc:sldMkLst>
          <pc:docMk/>
          <pc:sldMk cId="4229080686" sldId="266"/>
        </pc:sldMkLst>
      </pc:sldChg>
      <pc:sldChg chg="add replId">
        <pc:chgData name="Natalia Mazepa" userId="29bd61efc376ac19" providerId="Windows Live" clId="Web-{A3290545-8AD2-45A7-9299-0C1E1BF0CE69}" dt="2020-02-16T18:41:08.552" v="952"/>
        <pc:sldMkLst>
          <pc:docMk/>
          <pc:sldMk cId="480434957" sldId="267"/>
        </pc:sldMkLst>
      </pc:sldChg>
      <pc:sldChg chg="add replId">
        <pc:chgData name="Natalia Mazepa" userId="29bd61efc376ac19" providerId="Windows Live" clId="Web-{A3290545-8AD2-45A7-9299-0C1E1BF0CE69}" dt="2020-02-16T18:41:10.661" v="953"/>
        <pc:sldMkLst>
          <pc:docMk/>
          <pc:sldMk cId="3675843806" sldId="268"/>
        </pc:sldMkLst>
      </pc:sldChg>
      <pc:sldChg chg="add replId">
        <pc:chgData name="Natalia Mazepa" userId="29bd61efc376ac19" providerId="Windows Live" clId="Web-{A3290545-8AD2-45A7-9299-0C1E1BF0CE69}" dt="2020-02-16T18:41:26.443" v="954"/>
        <pc:sldMkLst>
          <pc:docMk/>
          <pc:sldMk cId="3506751712" sldId="269"/>
        </pc:sldMkLst>
      </pc:sldChg>
      <pc:sldChg chg="add replId">
        <pc:chgData name="Natalia Mazepa" userId="29bd61efc376ac19" providerId="Windows Live" clId="Web-{A3290545-8AD2-45A7-9299-0C1E1BF0CE69}" dt="2020-02-16T18:41:27.193" v="955"/>
        <pc:sldMkLst>
          <pc:docMk/>
          <pc:sldMk cId="3771008863" sldId="270"/>
        </pc:sldMkLst>
      </pc:sldChg>
      <pc:sldChg chg="add replId">
        <pc:chgData name="Natalia Mazepa" userId="29bd61efc376ac19" providerId="Windows Live" clId="Web-{A3290545-8AD2-45A7-9299-0C1E1BF0CE69}" dt="2020-02-16T18:41:27.944" v="956"/>
        <pc:sldMkLst>
          <pc:docMk/>
          <pc:sldMk cId="1252597080" sldId="271"/>
        </pc:sldMkLst>
      </pc:sldChg>
      <pc:sldChg chg="add replId">
        <pc:chgData name="Natalia Mazepa" userId="29bd61efc376ac19" providerId="Windows Live" clId="Web-{A3290545-8AD2-45A7-9299-0C1E1BF0CE69}" dt="2020-02-16T18:41:28.115" v="957"/>
        <pc:sldMkLst>
          <pc:docMk/>
          <pc:sldMk cId="1473469976" sldId="272"/>
        </pc:sldMkLst>
      </pc:sldChg>
      <pc:sldChg chg="add replId">
        <pc:chgData name="Natalia Mazepa" userId="29bd61efc376ac19" providerId="Windows Live" clId="Web-{A3290545-8AD2-45A7-9299-0C1E1BF0CE69}" dt="2020-02-16T18:41:28.208" v="958"/>
        <pc:sldMkLst>
          <pc:docMk/>
          <pc:sldMk cId="1712749388" sldId="273"/>
        </pc:sldMkLst>
      </pc:sldChg>
      <pc:sldMasterChg chg="del delSldLayout">
        <pc:chgData name="Natalia Mazepa" userId="29bd61efc376ac19" providerId="Windows Live" clId="Web-{A3290545-8AD2-45A7-9299-0C1E1BF0CE69}" dt="2020-02-16T17:22:24.029" v="320"/>
        <pc:sldMasterMkLst>
          <pc:docMk/>
          <pc:sldMasterMk cId="3775881418" sldId="2147483782"/>
        </pc:sldMasterMkLst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140888870" sldId="2147483783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960346091" sldId="2147483784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690629327" sldId="2147483785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909057609" sldId="2147483786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869508777" sldId="2147483787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2048657544" sldId="2147483788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596833448" sldId="2147483789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707612520" sldId="2147483790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226974189" sldId="2147483791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162572426" sldId="2147483792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819453583" sldId="2147483793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2806379281" sldId="2147483794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3593046801" sldId="2147483795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4065740938" sldId="2147483796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1697400897" sldId="2147483797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645242039" sldId="2147483798"/>
          </pc:sldLayoutMkLst>
        </pc:sldLayoutChg>
        <pc:sldLayoutChg chg="del">
          <pc:chgData name="Natalia Mazepa" userId="29bd61efc376ac19" providerId="Windows Live" clId="Web-{A3290545-8AD2-45A7-9299-0C1E1BF0CE69}" dt="2020-02-16T17:22:24.029" v="320"/>
          <pc:sldLayoutMkLst>
            <pc:docMk/>
            <pc:sldMasterMk cId="3775881418" sldId="2147483782"/>
            <pc:sldLayoutMk cId="3232115553" sldId="2147483799"/>
          </pc:sldLayoutMkLst>
        </pc:sldLayoutChg>
      </pc:sldMasterChg>
      <pc:sldMasterChg chg="add modTransition addSldLayout modSldLayout">
        <pc:chgData name="Natalia Mazepa" userId="29bd61efc376ac19" providerId="Windows Live" clId="Web-{A3290545-8AD2-45A7-9299-0C1E1BF0CE69}" dt="2020-02-16T18:00:52.883" v="821"/>
        <pc:sldMasterMkLst>
          <pc:docMk/>
          <pc:sldMasterMk cId="1050026584" sldId="2147483800"/>
        </pc:sldMasterMkLst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257169269" sldId="2147483801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417109749" sldId="2147483802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4105327446" sldId="2147483803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3092892154" sldId="2147483804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774290818" sldId="2147483805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4108971657" sldId="2147483806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4114519006" sldId="2147483807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323270588" sldId="2147483808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356115550" sldId="2147483809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047303291" sldId="2147483810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488601712" sldId="2147483811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788257354" sldId="2147483812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3427185986" sldId="2147483813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603198141" sldId="2147483814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2041649256" sldId="2147483815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358208751" sldId="2147483816"/>
          </pc:sldLayoutMkLst>
        </pc:sldLayoutChg>
        <pc:sldLayoutChg chg="add mod replId modTransition">
          <pc:chgData name="Natalia Mazepa" userId="29bd61efc376ac19" providerId="Windows Live" clId="Web-{A3290545-8AD2-45A7-9299-0C1E1BF0CE69}" dt="2020-02-16T18:00:52.883" v="821"/>
          <pc:sldLayoutMkLst>
            <pc:docMk/>
            <pc:sldMasterMk cId="1050026584" sldId="2147483800"/>
            <pc:sldLayoutMk cId="139679906" sldId="2147483817"/>
          </pc:sldLayoutMkLst>
        </pc:sldLayoutChg>
      </pc:sldMasterChg>
    </pc:docChg>
  </pc:docChgLst>
  <pc:docChgLst>
    <pc:chgData name="Natalia Mazepa" userId="29bd61efc376ac19" providerId="Windows Live" clId="Web-{1E0DFF47-D1B3-4132-83DB-21D4A631EADB}"/>
    <pc:docChg chg="modSld modMainMaster">
      <pc:chgData name="Natalia Mazepa" userId="29bd61efc376ac19" providerId="Windows Live" clId="Web-{1E0DFF47-D1B3-4132-83DB-21D4A631EADB}" dt="2020-02-12T18:24:15.285" v="20"/>
      <pc:docMkLst>
        <pc:docMk/>
      </pc:docMkLst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650317164" sldId="256"/>
        </pc:sldMkLst>
      </pc:sldChg>
      <pc:sldChg chg="modTransition">
        <pc:chgData name="Natalia Mazepa" userId="29bd61efc376ac19" providerId="Windows Live" clId="Web-{1E0DFF47-D1B3-4132-83DB-21D4A631EADB}" dt="2020-02-12T18:24:15.285" v="20"/>
        <pc:sldMkLst>
          <pc:docMk/>
          <pc:sldMk cId="1027885433" sldId="257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3881909406" sldId="258"/>
        </pc:sldMkLst>
      </pc:sldChg>
      <pc:sldChg chg="modTransition">
        <pc:chgData name="Natalia Mazepa" userId="29bd61efc376ac19" providerId="Windows Live" clId="Web-{1E0DFF47-D1B3-4132-83DB-21D4A631EADB}" dt="2020-02-12T18:23:39.723" v="18"/>
        <pc:sldMkLst>
          <pc:docMk/>
          <pc:sldMk cId="2116802456" sldId="259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3295097941" sldId="260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1255010112" sldId="261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2057982083" sldId="262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4147231149" sldId="263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1734292617" sldId="264"/>
        </pc:sldMkLst>
      </pc:sldChg>
      <pc:sldChg chg="modTransition">
        <pc:chgData name="Natalia Mazepa" userId="29bd61efc376ac19" providerId="Windows Live" clId="Web-{1E0DFF47-D1B3-4132-83DB-21D4A631EADB}" dt="2020-02-12T18:23:36.066" v="12"/>
        <pc:sldMkLst>
          <pc:docMk/>
          <pc:sldMk cId="4236255852" sldId="265"/>
        </pc:sldMkLst>
      </pc:sldChg>
      <pc:sldMasterChg chg="modTransition modSldLayout">
        <pc:chgData name="Natalia Mazepa" userId="29bd61efc376ac19" providerId="Windows Live" clId="Web-{1E0DFF47-D1B3-4132-83DB-21D4A631EADB}" dt="2020-02-12T18:23:36.066" v="12"/>
        <pc:sldMasterMkLst>
          <pc:docMk/>
          <pc:sldMasterMk cId="3775881418" sldId="2147483782"/>
        </pc:sldMasterMkLst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140888870" sldId="2147483783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960346091" sldId="2147483784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690629327" sldId="2147483785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909057609" sldId="2147483786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869508777" sldId="2147483787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2048657544" sldId="2147483788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596833448" sldId="2147483789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707612520" sldId="2147483790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226974189" sldId="2147483791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162572426" sldId="2147483792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819453583" sldId="2147483793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2806379281" sldId="2147483794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3593046801" sldId="2147483795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4065740938" sldId="2147483796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1697400897" sldId="2147483797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645242039" sldId="2147483798"/>
          </pc:sldLayoutMkLst>
        </pc:sldLayoutChg>
        <pc:sldLayoutChg chg="modTransition">
          <pc:chgData name="Natalia Mazepa" userId="29bd61efc376ac19" providerId="Windows Live" clId="Web-{1E0DFF47-D1B3-4132-83DB-21D4A631EADB}" dt="2020-02-12T18:23:36.066" v="12"/>
          <pc:sldLayoutMkLst>
            <pc:docMk/>
            <pc:sldMasterMk cId="3775881418" sldId="2147483782"/>
            <pc:sldLayoutMk cId="3232115553" sldId="2147483799"/>
          </pc:sldLayoutMkLst>
        </pc:sldLayoutChg>
      </pc:sldMasterChg>
    </pc:docChg>
  </pc:docChgLst>
  <pc:docChgLst>
    <pc:chgData name="Natalia Mazepa" userId="29bd61efc376ac19" providerId="Windows Live" clId="Web-{90E3AF8E-2358-46A7-BADC-40747E518857}"/>
    <pc:docChg chg="modSld sldOrd modMainMaster">
      <pc:chgData name="Natalia Mazepa" userId="29bd61efc376ac19" providerId="Windows Live" clId="Web-{90E3AF8E-2358-46A7-BADC-40747E518857}" dt="2020-02-19T21:18:23.012" v="270"/>
      <pc:docMkLst>
        <pc:docMk/>
      </pc:docMkLst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650317164" sldId="256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027885433" sldId="257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881909406" sldId="258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116802456" sldId="259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295097941" sldId="260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255010112" sldId="261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057982083" sldId="262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147231149" sldId="263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734292617" sldId="264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236255852" sldId="265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229080686" sldId="266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80434957" sldId="267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771008863" sldId="270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252597080" sldId="271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473469976" sldId="272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712749388" sldId="273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269688430" sldId="274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269096245" sldId="276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334982770" sldId="277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908337444" sldId="278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300979747" sldId="279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882759688" sldId="280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169169282" sldId="281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800043290" sldId="282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363280699" sldId="284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228837539" sldId="285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490260102" sldId="286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426178975" sldId="287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741280158" sldId="288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699852928" sldId="289"/>
        </pc:sldMkLst>
      </pc:sldChg>
      <pc:sldChg chg="modSp modTransition">
        <pc:chgData name="Natalia Mazepa" userId="29bd61efc376ac19" providerId="Windows Live" clId="Web-{90E3AF8E-2358-46A7-BADC-40747E518857}" dt="2020-02-19T21:18:23.012" v="270"/>
        <pc:sldMkLst>
          <pc:docMk/>
          <pc:sldMk cId="3224634320" sldId="290"/>
        </pc:sldMkLst>
        <pc:spChg chg="mod">
          <ac:chgData name="Natalia Mazepa" userId="29bd61efc376ac19" providerId="Windows Live" clId="Web-{90E3AF8E-2358-46A7-BADC-40747E518857}" dt="2020-02-19T21:15:41.527" v="258" actId="20577"/>
          <ac:spMkLst>
            <pc:docMk/>
            <pc:sldMk cId="3224634320" sldId="290"/>
            <ac:spMk id="26" creationId="{26FEBEB6-C349-45FC-8C95-B250B3749328}"/>
          </ac:spMkLst>
        </pc:spChg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385371012" sldId="303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518471126" sldId="304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394480367" sldId="305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950216381" sldId="306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2181789523" sldId="307"/>
        </pc:sldMkLst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699664330" sldId="308"/>
        </pc:sldMkLst>
      </pc:sldChg>
      <pc:sldChg chg="addSp delSp modSp ord modTransition">
        <pc:chgData name="Natalia Mazepa" userId="29bd61efc376ac19" providerId="Windows Live" clId="Web-{90E3AF8E-2358-46A7-BADC-40747E518857}" dt="2020-02-19T21:18:23.012" v="270"/>
        <pc:sldMkLst>
          <pc:docMk/>
          <pc:sldMk cId="2290882906" sldId="309"/>
        </pc:sldMkLst>
        <pc:spChg chg="mod">
          <ac:chgData name="Natalia Mazepa" userId="29bd61efc376ac19" providerId="Windows Live" clId="Web-{90E3AF8E-2358-46A7-BADC-40747E518857}" dt="2020-02-19T21:13:19.808" v="198"/>
          <ac:spMkLst>
            <pc:docMk/>
            <pc:sldMk cId="2290882906" sldId="309"/>
            <ac:spMk id="3" creationId="{6846D7A1-E086-4E32-A0E3-1F79BED6611D}"/>
          </ac:spMkLst>
        </pc:spChg>
        <pc:spChg chg="del">
          <ac:chgData name="Natalia Mazepa" userId="29bd61efc376ac19" providerId="Windows Live" clId="Web-{90E3AF8E-2358-46A7-BADC-40747E518857}" dt="2020-02-19T21:13:19.808" v="198"/>
          <ac:spMkLst>
            <pc:docMk/>
            <pc:sldMk cId="2290882906" sldId="309"/>
            <ac:spMk id="14" creationId="{C507429E-866E-4EA2-96D0-1A47D83FC8C9}"/>
          </ac:spMkLst>
        </pc:spChg>
        <pc:spChg chg="add">
          <ac:chgData name="Natalia Mazepa" userId="29bd61efc376ac19" providerId="Windows Live" clId="Web-{90E3AF8E-2358-46A7-BADC-40747E518857}" dt="2020-02-19T21:13:19.808" v="198"/>
          <ac:spMkLst>
            <pc:docMk/>
            <pc:sldMk cId="2290882906" sldId="309"/>
            <ac:spMk id="27" creationId="{C507429E-866E-4EA2-96D0-1A47D83FC8C9}"/>
          </ac:spMkLst>
        </pc:spChg>
        <pc:picChg chg="del">
          <ac:chgData name="Natalia Mazepa" userId="29bd61efc376ac19" providerId="Windows Live" clId="Web-{90E3AF8E-2358-46A7-BADC-40747E518857}" dt="2020-02-19T21:13:19.808" v="198"/>
          <ac:picMkLst>
            <pc:docMk/>
            <pc:sldMk cId="2290882906" sldId="309"/>
            <ac:picMk id="8" creationId="{612E5215-2D30-4674-B035-42B84CF4E782}"/>
          </ac:picMkLst>
        </pc:picChg>
        <pc:picChg chg="del">
          <ac:chgData name="Natalia Mazepa" userId="29bd61efc376ac19" providerId="Windows Live" clId="Web-{90E3AF8E-2358-46A7-BADC-40747E518857}" dt="2020-02-19T21:13:19.808" v="198"/>
          <ac:picMkLst>
            <pc:docMk/>
            <pc:sldMk cId="2290882906" sldId="309"/>
            <ac:picMk id="12" creationId="{C12F9D32-251F-4D78-B1BA-DCCE50D3D2CC}"/>
          </ac:picMkLst>
        </pc:picChg>
        <pc:picChg chg="add">
          <ac:chgData name="Natalia Mazepa" userId="29bd61efc376ac19" providerId="Windows Live" clId="Web-{90E3AF8E-2358-46A7-BADC-40747E518857}" dt="2020-02-19T21:13:19.808" v="198"/>
          <ac:picMkLst>
            <pc:docMk/>
            <pc:sldMk cId="2290882906" sldId="309"/>
            <ac:picMk id="21" creationId="{612E5215-2D30-4674-B035-42B84CF4E782}"/>
          </ac:picMkLst>
        </pc:picChg>
        <pc:picChg chg="add">
          <ac:chgData name="Natalia Mazepa" userId="29bd61efc376ac19" providerId="Windows Live" clId="Web-{90E3AF8E-2358-46A7-BADC-40747E518857}" dt="2020-02-19T21:13:19.808" v="198"/>
          <ac:picMkLst>
            <pc:docMk/>
            <pc:sldMk cId="2290882906" sldId="309"/>
            <ac:picMk id="25" creationId="{C12F9D32-251F-4D78-B1BA-DCCE50D3D2CC}"/>
          </ac:picMkLst>
        </pc:picChg>
        <pc:cxnChg chg="del">
          <ac:chgData name="Natalia Mazepa" userId="29bd61efc376ac19" providerId="Windows Live" clId="Web-{90E3AF8E-2358-46A7-BADC-40747E518857}" dt="2020-02-19T21:13:19.808" v="198"/>
          <ac:cxnSpMkLst>
            <pc:docMk/>
            <pc:sldMk cId="2290882906" sldId="309"/>
            <ac:cxnSpMk id="10" creationId="{B38567EC-BA84-4C6C-AC2C-E07382B106FC}"/>
          </ac:cxnSpMkLst>
        </pc:cxnChg>
        <pc:cxnChg chg="del">
          <ac:chgData name="Natalia Mazepa" userId="29bd61efc376ac19" providerId="Windows Live" clId="Web-{90E3AF8E-2358-46A7-BADC-40747E518857}" dt="2020-02-19T21:13:19.808" v="198"/>
          <ac:cxnSpMkLst>
            <pc:docMk/>
            <pc:sldMk cId="2290882906" sldId="309"/>
            <ac:cxnSpMk id="16" creationId="{3DD931CC-F9EA-4AA5-B787-BBC988B2E264}"/>
          </ac:cxnSpMkLst>
        </pc:cxnChg>
        <pc:cxnChg chg="add">
          <ac:chgData name="Natalia Mazepa" userId="29bd61efc376ac19" providerId="Windows Live" clId="Web-{90E3AF8E-2358-46A7-BADC-40747E518857}" dt="2020-02-19T21:13:19.808" v="198"/>
          <ac:cxnSpMkLst>
            <pc:docMk/>
            <pc:sldMk cId="2290882906" sldId="309"/>
            <ac:cxnSpMk id="23" creationId="{B38567EC-BA84-4C6C-AC2C-E07382B106FC}"/>
          </ac:cxnSpMkLst>
        </pc:cxnChg>
        <pc:cxnChg chg="add">
          <ac:chgData name="Natalia Mazepa" userId="29bd61efc376ac19" providerId="Windows Live" clId="Web-{90E3AF8E-2358-46A7-BADC-40747E518857}" dt="2020-02-19T21:13:19.808" v="198"/>
          <ac:cxnSpMkLst>
            <pc:docMk/>
            <pc:sldMk cId="2290882906" sldId="309"/>
            <ac:cxnSpMk id="29" creationId="{3DD931CC-F9EA-4AA5-B787-BBC988B2E264}"/>
          </ac:cxnSpMkLst>
        </pc:cxnChg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3353350477" sldId="310"/>
        </pc:sldMkLst>
      </pc:sldChg>
      <pc:sldChg chg="ord modTransition">
        <pc:chgData name="Natalia Mazepa" userId="29bd61efc376ac19" providerId="Windows Live" clId="Web-{90E3AF8E-2358-46A7-BADC-40747E518857}" dt="2020-02-19T21:18:23.012" v="270"/>
        <pc:sldMkLst>
          <pc:docMk/>
          <pc:sldMk cId="870521862" sldId="311"/>
        </pc:sldMkLst>
      </pc:sldChg>
      <pc:sldChg chg="addSp delSp modSp mod ord modTransition setBg">
        <pc:chgData name="Natalia Mazepa" userId="29bd61efc376ac19" providerId="Windows Live" clId="Web-{90E3AF8E-2358-46A7-BADC-40747E518857}" dt="2020-02-19T21:18:23.012" v="270"/>
        <pc:sldMkLst>
          <pc:docMk/>
          <pc:sldMk cId="2464789743" sldId="312"/>
        </pc:sldMkLst>
        <pc:spChg chg="add del mod">
          <ac:chgData name="Natalia Mazepa" userId="29bd61efc376ac19" providerId="Windows Live" clId="Web-{90E3AF8E-2358-46A7-BADC-40747E518857}" dt="2020-02-19T21:10:21.744" v="4"/>
          <ac:spMkLst>
            <pc:docMk/>
            <pc:sldMk cId="2464789743" sldId="312"/>
            <ac:spMk id="3" creationId="{B06293A2-5F7C-4669-97CE-FD0DBE000E9C}"/>
          </ac:spMkLst>
        </pc:spChg>
        <pc:spChg chg="add mod">
          <ac:chgData name="Natalia Mazepa" userId="29bd61efc376ac19" providerId="Windows Live" clId="Web-{90E3AF8E-2358-46A7-BADC-40747E518857}" dt="2020-02-19T21:12:36.604" v="139" actId="20577"/>
          <ac:spMkLst>
            <pc:docMk/>
            <pc:sldMk cId="2464789743" sldId="312"/>
            <ac:spMk id="4" creationId="{4A8B2021-E445-4214-B265-D8E18CCB24EA}"/>
          </ac:spMkLst>
        </pc:spChg>
        <pc:spChg chg="add">
          <ac:chgData name="Natalia Mazepa" userId="29bd61efc376ac19" providerId="Windows Live" clId="Web-{90E3AF8E-2358-46A7-BADC-40747E518857}" dt="2020-02-19T21:11:36.870" v="102"/>
          <ac:spMkLst>
            <pc:docMk/>
            <pc:sldMk cId="2464789743" sldId="312"/>
            <ac:spMk id="15" creationId="{3CA12ADF-7AB9-4F2C-BD22-2DE0034FB80E}"/>
          </ac:spMkLst>
        </pc:spChg>
        <pc:picChg chg="mod ord">
          <ac:chgData name="Natalia Mazepa" userId="29bd61efc376ac19" providerId="Windows Live" clId="Web-{90E3AF8E-2358-46A7-BADC-40747E518857}" dt="2020-02-19T21:11:36.870" v="102"/>
          <ac:picMkLst>
            <pc:docMk/>
            <pc:sldMk cId="2464789743" sldId="312"/>
            <ac:picMk id="2" creationId="{F73CDE39-FF64-445A-8E61-8094A6A4FDB4}"/>
          </ac:picMkLst>
        </pc:picChg>
        <pc:picChg chg="add">
          <ac:chgData name="Natalia Mazepa" userId="29bd61efc376ac19" providerId="Windows Live" clId="Web-{90E3AF8E-2358-46A7-BADC-40747E518857}" dt="2020-02-19T21:11:36.870" v="102"/>
          <ac:picMkLst>
            <pc:docMk/>
            <pc:sldMk cId="2464789743" sldId="312"/>
            <ac:picMk id="9" creationId="{612E5215-2D30-4674-B035-42B84CF4E782}"/>
          </ac:picMkLst>
        </pc:picChg>
        <pc:picChg chg="add">
          <ac:chgData name="Natalia Mazepa" userId="29bd61efc376ac19" providerId="Windows Live" clId="Web-{90E3AF8E-2358-46A7-BADC-40747E518857}" dt="2020-02-19T21:11:36.870" v="102"/>
          <ac:picMkLst>
            <pc:docMk/>
            <pc:sldMk cId="2464789743" sldId="312"/>
            <ac:picMk id="13" creationId="{14EA96F7-A73F-48A6-9164-DF615F8FCC5C}"/>
          </ac:picMkLst>
        </pc:picChg>
        <pc:cxnChg chg="add">
          <ac:chgData name="Natalia Mazepa" userId="29bd61efc376ac19" providerId="Windows Live" clId="Web-{90E3AF8E-2358-46A7-BADC-40747E518857}" dt="2020-02-19T21:11:36.870" v="102"/>
          <ac:cxnSpMkLst>
            <pc:docMk/>
            <pc:sldMk cId="2464789743" sldId="312"/>
            <ac:cxnSpMk id="11" creationId="{B38567EC-BA84-4C6C-AC2C-E07382B106FC}"/>
          </ac:cxnSpMkLst>
        </pc:cxnChg>
        <pc:cxnChg chg="add">
          <ac:chgData name="Natalia Mazepa" userId="29bd61efc376ac19" providerId="Windows Live" clId="Web-{90E3AF8E-2358-46A7-BADC-40747E518857}" dt="2020-02-19T21:11:36.870" v="102"/>
          <ac:cxnSpMkLst>
            <pc:docMk/>
            <pc:sldMk cId="2464789743" sldId="312"/>
            <ac:cxnSpMk id="17" creationId="{441AE9B2-A682-46D2-846E-92B125BBF158}"/>
          </ac:cxnSpMkLst>
        </pc:cxnChg>
      </pc:sldChg>
      <pc:sldChg chg="modTransition">
        <pc:chgData name="Natalia Mazepa" userId="29bd61efc376ac19" providerId="Windows Live" clId="Web-{90E3AF8E-2358-46A7-BADC-40747E518857}" dt="2020-02-19T21:18:23.012" v="270"/>
        <pc:sldMkLst>
          <pc:docMk/>
          <pc:sldMk cId="1048931061" sldId="313"/>
        </pc:sldMkLst>
      </pc:sldChg>
      <pc:sldMasterChg chg="modTransition modSldLayout">
        <pc:chgData name="Natalia Mazepa" userId="29bd61efc376ac19" providerId="Windows Live" clId="Web-{90E3AF8E-2358-46A7-BADC-40747E518857}" dt="2020-02-19T21:18:23.012" v="270"/>
        <pc:sldMasterMkLst>
          <pc:docMk/>
          <pc:sldMasterMk cId="3126735664" sldId="2147483890"/>
        </pc:sldMasterMkLst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515885549" sldId="2147483891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3866917357" sldId="2147483892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1082884434" sldId="2147483893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084030318" sldId="2147483894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1151974187" sldId="2147483895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320216472" sldId="2147483896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1779518672" sldId="2147483897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3550479095" sldId="2147483898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755464371" sldId="2147483899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653192179" sldId="2147483900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05980193" sldId="2147483901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956003576" sldId="2147483902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3417570866" sldId="2147483903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3449467403" sldId="2147483904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2561757654" sldId="2147483905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199812813" sldId="2147483906"/>
          </pc:sldLayoutMkLst>
        </pc:sldLayoutChg>
        <pc:sldLayoutChg chg="modTransition">
          <pc:chgData name="Natalia Mazepa" userId="29bd61efc376ac19" providerId="Windows Live" clId="Web-{90E3AF8E-2358-46A7-BADC-40747E518857}" dt="2020-02-19T21:18:23.012" v="270"/>
          <pc:sldLayoutMkLst>
            <pc:docMk/>
            <pc:sldMasterMk cId="3126735664" sldId="2147483890"/>
            <pc:sldLayoutMk cId="4017225247" sldId="2147483907"/>
          </pc:sldLayoutMkLst>
        </pc:sldLayoutChg>
      </pc:sldMasterChg>
    </pc:docChg>
  </pc:docChgLst>
  <pc:docChgLst>
    <pc:chgData name="Natalia Mazepa" userId="29bd61efc376ac19" providerId="Windows Live" clId="Web-{B3742958-9937-4A69-B941-06A9B9C28487}"/>
    <pc:docChg chg="modSld">
      <pc:chgData name="Natalia Mazepa" userId="29bd61efc376ac19" providerId="Windows Live" clId="Web-{B3742958-9937-4A69-B941-06A9B9C28487}" dt="2020-02-19T21:09:27.146" v="216"/>
      <pc:docMkLst>
        <pc:docMk/>
      </pc:docMkLst>
      <pc:sldChg chg="addSp modSp mod setBg">
        <pc:chgData name="Natalia Mazepa" userId="29bd61efc376ac19" providerId="Windows Live" clId="Web-{B3742958-9937-4A69-B941-06A9B9C28487}" dt="2020-02-19T21:03:31.582" v="76"/>
        <pc:sldMkLst>
          <pc:docMk/>
          <pc:sldMk cId="2290882906" sldId="309"/>
        </pc:sldMkLst>
        <pc:spChg chg="add mod">
          <ac:chgData name="Natalia Mazepa" userId="29bd61efc376ac19" providerId="Windows Live" clId="Web-{B3742958-9937-4A69-B941-06A9B9C28487}" dt="2020-02-19T21:03:31.582" v="76"/>
          <ac:spMkLst>
            <pc:docMk/>
            <pc:sldMk cId="2290882906" sldId="309"/>
            <ac:spMk id="3" creationId="{6846D7A1-E086-4E32-A0E3-1F79BED6611D}"/>
          </ac:spMkLst>
        </pc:spChg>
        <pc:spChg chg="add">
          <ac:chgData name="Natalia Mazepa" userId="29bd61efc376ac19" providerId="Windows Live" clId="Web-{B3742958-9937-4A69-B941-06A9B9C28487}" dt="2020-02-19T21:03:31.582" v="76"/>
          <ac:spMkLst>
            <pc:docMk/>
            <pc:sldMk cId="2290882906" sldId="309"/>
            <ac:spMk id="14" creationId="{C507429E-866E-4EA2-96D0-1A47D83FC8C9}"/>
          </ac:spMkLst>
        </pc:spChg>
        <pc:picChg chg="mod ord">
          <ac:chgData name="Natalia Mazepa" userId="29bd61efc376ac19" providerId="Windows Live" clId="Web-{B3742958-9937-4A69-B941-06A9B9C28487}" dt="2020-02-19T21:03:31.582" v="76"/>
          <ac:picMkLst>
            <pc:docMk/>
            <pc:sldMk cId="2290882906" sldId="309"/>
            <ac:picMk id="2" creationId="{1A70AB09-BBCC-460D-94A6-4D33F0974ABA}"/>
          </ac:picMkLst>
        </pc:picChg>
        <pc:picChg chg="add">
          <ac:chgData name="Natalia Mazepa" userId="29bd61efc376ac19" providerId="Windows Live" clId="Web-{B3742958-9937-4A69-B941-06A9B9C28487}" dt="2020-02-19T21:03:31.582" v="76"/>
          <ac:picMkLst>
            <pc:docMk/>
            <pc:sldMk cId="2290882906" sldId="309"/>
            <ac:picMk id="8" creationId="{612E5215-2D30-4674-B035-42B84CF4E782}"/>
          </ac:picMkLst>
        </pc:picChg>
        <pc:picChg chg="add">
          <ac:chgData name="Natalia Mazepa" userId="29bd61efc376ac19" providerId="Windows Live" clId="Web-{B3742958-9937-4A69-B941-06A9B9C28487}" dt="2020-02-19T21:03:31.582" v="76"/>
          <ac:picMkLst>
            <pc:docMk/>
            <pc:sldMk cId="2290882906" sldId="309"/>
            <ac:picMk id="12" creationId="{C12F9D32-251F-4D78-B1BA-DCCE50D3D2CC}"/>
          </ac:picMkLst>
        </pc:picChg>
        <pc:cxnChg chg="add">
          <ac:chgData name="Natalia Mazepa" userId="29bd61efc376ac19" providerId="Windows Live" clId="Web-{B3742958-9937-4A69-B941-06A9B9C28487}" dt="2020-02-19T21:03:31.582" v="76"/>
          <ac:cxnSpMkLst>
            <pc:docMk/>
            <pc:sldMk cId="2290882906" sldId="309"/>
            <ac:cxnSpMk id="10" creationId="{B38567EC-BA84-4C6C-AC2C-E07382B106FC}"/>
          </ac:cxnSpMkLst>
        </pc:cxnChg>
        <pc:cxnChg chg="add">
          <ac:chgData name="Natalia Mazepa" userId="29bd61efc376ac19" providerId="Windows Live" clId="Web-{B3742958-9937-4A69-B941-06A9B9C28487}" dt="2020-02-19T21:03:31.582" v="76"/>
          <ac:cxnSpMkLst>
            <pc:docMk/>
            <pc:sldMk cId="2290882906" sldId="309"/>
            <ac:cxnSpMk id="16" creationId="{3DD931CC-F9EA-4AA5-B787-BBC988B2E264}"/>
          </ac:cxnSpMkLst>
        </pc:cxnChg>
      </pc:sldChg>
      <pc:sldChg chg="addSp delSp modSp mod setBg">
        <pc:chgData name="Natalia Mazepa" userId="29bd61efc376ac19" providerId="Windows Live" clId="Web-{B3742958-9937-4A69-B941-06A9B9C28487}" dt="2020-02-19T21:06:12.317" v="209" actId="20577"/>
        <pc:sldMkLst>
          <pc:docMk/>
          <pc:sldMk cId="3353350477" sldId="310"/>
        </pc:sldMkLst>
        <pc:spChg chg="add mod">
          <ac:chgData name="Natalia Mazepa" userId="29bd61efc376ac19" providerId="Windows Live" clId="Web-{B3742958-9937-4A69-B941-06A9B9C28487}" dt="2020-02-19T21:06:12.317" v="209" actId="20577"/>
          <ac:spMkLst>
            <pc:docMk/>
            <pc:sldMk cId="3353350477" sldId="310"/>
            <ac:spMk id="4" creationId="{D142C5D7-9BC1-4DA3-9413-0596C9AACA9D}"/>
          </ac:spMkLst>
        </pc:spChg>
        <pc:spChg chg="add del">
          <ac:chgData name="Natalia Mazepa" userId="29bd61efc376ac19" providerId="Windows Live" clId="Web-{B3742958-9937-4A69-B941-06A9B9C28487}" dt="2020-02-19T21:05:40.676" v="196"/>
          <ac:spMkLst>
            <pc:docMk/>
            <pc:sldMk cId="3353350477" sldId="310"/>
            <ac:spMk id="15" creationId="{C507429E-866E-4EA2-96D0-1A47D83FC8C9}"/>
          </ac:spMkLst>
        </pc:spChg>
        <pc:spChg chg="add">
          <ac:chgData name="Natalia Mazepa" userId="29bd61efc376ac19" providerId="Windows Live" clId="Web-{B3742958-9937-4A69-B941-06A9B9C28487}" dt="2020-02-19T21:05:40.676" v="196"/>
          <ac:spMkLst>
            <pc:docMk/>
            <pc:sldMk cId="3353350477" sldId="310"/>
            <ac:spMk id="21" creationId="{1680E743-9A44-4A46-B4E2-05102C7E008B}"/>
          </ac:spMkLst>
        </pc:spChg>
        <pc:spChg chg="add">
          <ac:chgData name="Natalia Mazepa" userId="29bd61efc376ac19" providerId="Windows Live" clId="Web-{B3742958-9937-4A69-B941-06A9B9C28487}" dt="2020-02-19T21:05:40.676" v="196"/>
          <ac:spMkLst>
            <pc:docMk/>
            <pc:sldMk cId="3353350477" sldId="310"/>
            <ac:spMk id="25" creationId="{736B6C5D-2D8C-471E-8825-4A31EF8EAD40}"/>
          </ac:spMkLst>
        </pc:spChg>
        <pc:spChg chg="add del">
          <ac:chgData name="Natalia Mazepa" userId="29bd61efc376ac19" providerId="Windows Live" clId="Web-{B3742958-9937-4A69-B941-06A9B9C28487}" dt="2020-02-19T21:05:40.613" v="195"/>
          <ac:spMkLst>
            <pc:docMk/>
            <pc:sldMk cId="3353350477" sldId="310"/>
            <ac:spMk id="28" creationId="{89ED9B58-85C3-470F-B856-89F94D5BF312}"/>
          </ac:spMkLst>
        </pc:spChg>
        <pc:picChg chg="add mod ord">
          <ac:chgData name="Natalia Mazepa" userId="29bd61efc376ac19" providerId="Windows Live" clId="Web-{B3742958-9937-4A69-B941-06A9B9C28487}" dt="2020-02-19T21:05:40.676" v="196"/>
          <ac:picMkLst>
            <pc:docMk/>
            <pc:sldMk cId="3353350477" sldId="310"/>
            <ac:picMk id="2" creationId="{9EC8D610-D68E-4DEE-92C7-4BA8A7E9B7EC}"/>
          </ac:picMkLst>
        </pc:picChg>
        <pc:picChg chg="add del">
          <ac:chgData name="Natalia Mazepa" userId="29bd61efc376ac19" providerId="Windows Live" clId="Web-{B3742958-9937-4A69-B941-06A9B9C28487}" dt="2020-02-19T21:05:40.676" v="196"/>
          <ac:picMkLst>
            <pc:docMk/>
            <pc:sldMk cId="3353350477" sldId="310"/>
            <ac:picMk id="9" creationId="{612E5215-2D30-4674-B035-42B84CF4E782}"/>
          </ac:picMkLst>
        </pc:picChg>
        <pc:picChg chg="add del">
          <ac:chgData name="Natalia Mazepa" userId="29bd61efc376ac19" providerId="Windows Live" clId="Web-{B3742958-9937-4A69-B941-06A9B9C28487}" dt="2020-02-19T21:05:40.676" v="196"/>
          <ac:picMkLst>
            <pc:docMk/>
            <pc:sldMk cId="3353350477" sldId="310"/>
            <ac:picMk id="13" creationId="{C12F9D32-251F-4D78-B1BA-DCCE50D3D2CC}"/>
          </ac:picMkLst>
        </pc:picChg>
        <pc:picChg chg="add">
          <ac:chgData name="Natalia Mazepa" userId="29bd61efc376ac19" providerId="Windows Live" clId="Web-{B3742958-9937-4A69-B941-06A9B9C28487}" dt="2020-02-19T21:05:40.676" v="196"/>
          <ac:picMkLst>
            <pc:docMk/>
            <pc:sldMk cId="3353350477" sldId="310"/>
            <ac:picMk id="19" creationId="{D5E3CF8B-6090-4FFC-B9BE-6FF60AEE4B71}"/>
          </ac:picMkLst>
        </pc:picChg>
        <pc:picChg chg="add del">
          <ac:chgData name="Natalia Mazepa" userId="29bd61efc376ac19" providerId="Windows Live" clId="Web-{B3742958-9937-4A69-B941-06A9B9C28487}" dt="2020-02-19T21:05:40.613" v="195"/>
          <ac:picMkLst>
            <pc:docMk/>
            <pc:sldMk cId="3353350477" sldId="310"/>
            <ac:picMk id="22" creationId="{612E5215-2D30-4674-B035-42B84CF4E782}"/>
          </ac:picMkLst>
        </pc:picChg>
        <pc:picChg chg="add">
          <ac:chgData name="Natalia Mazepa" userId="29bd61efc376ac19" providerId="Windows Live" clId="Web-{B3742958-9937-4A69-B941-06A9B9C28487}" dt="2020-02-19T21:05:40.676" v="196"/>
          <ac:picMkLst>
            <pc:docMk/>
            <pc:sldMk cId="3353350477" sldId="310"/>
            <ac:picMk id="23" creationId="{AFC08489-1CDB-451C-89EB-FCD6DFAA7D35}"/>
          </ac:picMkLst>
        </pc:picChg>
        <pc:picChg chg="add del">
          <ac:chgData name="Natalia Mazepa" userId="29bd61efc376ac19" providerId="Windows Live" clId="Web-{B3742958-9937-4A69-B941-06A9B9C28487}" dt="2020-02-19T21:05:40.613" v="195"/>
          <ac:picMkLst>
            <pc:docMk/>
            <pc:sldMk cId="3353350477" sldId="310"/>
            <ac:picMk id="26" creationId="{E8BC76F0-0E80-4443-B35E-DF38023975E9}"/>
          </ac:picMkLst>
        </pc:picChg>
        <pc:cxnChg chg="add del">
          <ac:chgData name="Natalia Mazepa" userId="29bd61efc376ac19" providerId="Windows Live" clId="Web-{B3742958-9937-4A69-B941-06A9B9C28487}" dt="2020-02-19T21:05:40.676" v="196"/>
          <ac:cxnSpMkLst>
            <pc:docMk/>
            <pc:sldMk cId="3353350477" sldId="310"/>
            <ac:cxnSpMk id="11" creationId="{B38567EC-BA84-4C6C-AC2C-E07382B106FC}"/>
          </ac:cxnSpMkLst>
        </pc:cxnChg>
        <pc:cxnChg chg="add del">
          <ac:chgData name="Natalia Mazepa" userId="29bd61efc376ac19" providerId="Windows Live" clId="Web-{B3742958-9937-4A69-B941-06A9B9C28487}" dt="2020-02-19T21:05:40.676" v="196"/>
          <ac:cxnSpMkLst>
            <pc:docMk/>
            <pc:sldMk cId="3353350477" sldId="310"/>
            <ac:cxnSpMk id="17" creationId="{3DD931CC-F9EA-4AA5-B787-BBC988B2E264}"/>
          </ac:cxnSpMkLst>
        </pc:cxnChg>
        <pc:cxnChg chg="add">
          <ac:chgData name="Natalia Mazepa" userId="29bd61efc376ac19" providerId="Windows Live" clId="Web-{B3742958-9937-4A69-B941-06A9B9C28487}" dt="2020-02-19T21:05:40.676" v="196"/>
          <ac:cxnSpMkLst>
            <pc:docMk/>
            <pc:sldMk cId="3353350477" sldId="310"/>
            <ac:cxnSpMk id="20" creationId="{F444405B-FBD8-46A8-84D6-CE72780146FE}"/>
          </ac:cxnSpMkLst>
        </pc:cxnChg>
        <pc:cxnChg chg="add del">
          <ac:chgData name="Natalia Mazepa" userId="29bd61efc376ac19" providerId="Windows Live" clId="Web-{B3742958-9937-4A69-B941-06A9B9C28487}" dt="2020-02-19T21:05:40.613" v="195"/>
          <ac:cxnSpMkLst>
            <pc:docMk/>
            <pc:sldMk cId="3353350477" sldId="310"/>
            <ac:cxnSpMk id="24" creationId="{B38567EC-BA84-4C6C-AC2C-E07382B106FC}"/>
          </ac:cxnSpMkLst>
        </pc:cxnChg>
        <pc:cxnChg chg="add del">
          <ac:chgData name="Natalia Mazepa" userId="29bd61efc376ac19" providerId="Windows Live" clId="Web-{B3742958-9937-4A69-B941-06A9B9C28487}" dt="2020-02-19T21:05:40.613" v="195"/>
          <ac:cxnSpMkLst>
            <pc:docMk/>
            <pc:sldMk cId="3353350477" sldId="310"/>
            <ac:cxnSpMk id="30" creationId="{906654BF-00E5-4DD8-9543-3C20C7810521}"/>
          </ac:cxnSpMkLst>
        </pc:cxnChg>
        <pc:cxnChg chg="add">
          <ac:chgData name="Natalia Mazepa" userId="29bd61efc376ac19" providerId="Windows Live" clId="Web-{B3742958-9937-4A69-B941-06A9B9C28487}" dt="2020-02-19T21:05:40.676" v="196"/>
          <ac:cxnSpMkLst>
            <pc:docMk/>
            <pc:sldMk cId="3353350477" sldId="310"/>
            <ac:cxnSpMk id="32" creationId="{FB2031FF-AB61-4DC6-AC14-F6D1B4ACFE08}"/>
          </ac:cxnSpMkLst>
        </pc:cxnChg>
      </pc:sldChg>
      <pc:sldChg chg="addSp modSp mod setBg">
        <pc:chgData name="Natalia Mazepa" userId="29bd61efc376ac19" providerId="Windows Live" clId="Web-{B3742958-9937-4A69-B941-06A9B9C28487}" dt="2020-02-19T21:09:27.146" v="216"/>
        <pc:sldMkLst>
          <pc:docMk/>
          <pc:sldMk cId="870521862" sldId="311"/>
        </pc:sldMkLst>
        <pc:spChg chg="add">
          <ac:chgData name="Natalia Mazepa" userId="29bd61efc376ac19" providerId="Windows Live" clId="Web-{B3742958-9937-4A69-B941-06A9B9C28487}" dt="2020-02-19T21:09:27.146" v="216"/>
          <ac:spMkLst>
            <pc:docMk/>
            <pc:sldMk cId="870521862" sldId="311"/>
            <ac:spMk id="7" creationId="{544958B8-57B6-4B37-8A18-D54A32EC2D37}"/>
          </ac:spMkLst>
        </pc:spChg>
        <pc:spChg chg="add">
          <ac:chgData name="Natalia Mazepa" userId="29bd61efc376ac19" providerId="Windows Live" clId="Web-{B3742958-9937-4A69-B941-06A9B9C28487}" dt="2020-02-19T21:09:27.146" v="216"/>
          <ac:spMkLst>
            <pc:docMk/>
            <pc:sldMk cId="870521862" sldId="311"/>
            <ac:spMk id="9" creationId="{B7E4A740-3A69-42A5-8AC0-3905D518F419}"/>
          </ac:spMkLst>
        </pc:spChg>
        <pc:grpChg chg="add">
          <ac:chgData name="Natalia Mazepa" userId="29bd61efc376ac19" providerId="Windows Live" clId="Web-{B3742958-9937-4A69-B941-06A9B9C28487}" dt="2020-02-19T21:09:27.146" v="216"/>
          <ac:grpSpMkLst>
            <pc:docMk/>
            <pc:sldMk cId="870521862" sldId="311"/>
            <ac:grpSpMk id="11" creationId="{8283C010-53D7-404B-9300-DB1BAE1EAE91}"/>
          </ac:grpSpMkLst>
        </pc:grpChg>
        <pc:picChg chg="add mod">
          <ac:chgData name="Natalia Mazepa" userId="29bd61efc376ac19" providerId="Windows Live" clId="Web-{B3742958-9937-4A69-B941-06A9B9C28487}" dt="2020-02-19T21:09:27.146" v="216"/>
          <ac:picMkLst>
            <pc:docMk/>
            <pc:sldMk cId="870521862" sldId="311"/>
            <ac:picMk id="2" creationId="{0F0600EE-870A-433D-B92A-4F91F9178231}"/>
          </ac:picMkLst>
        </pc:picChg>
      </pc:sldChg>
      <pc:sldChg chg="addSp modSp">
        <pc:chgData name="Natalia Mazepa" userId="29bd61efc376ac19" providerId="Windows Live" clId="Web-{B3742958-9937-4A69-B941-06A9B9C28487}" dt="2020-02-19T21:08:52.724" v="214" actId="688"/>
        <pc:sldMkLst>
          <pc:docMk/>
          <pc:sldMk cId="2464789743" sldId="312"/>
        </pc:sldMkLst>
        <pc:picChg chg="add mod">
          <ac:chgData name="Natalia Mazepa" userId="29bd61efc376ac19" providerId="Windows Live" clId="Web-{B3742958-9937-4A69-B941-06A9B9C28487}" dt="2020-02-19T21:08:52.724" v="214" actId="688"/>
          <ac:picMkLst>
            <pc:docMk/>
            <pc:sldMk cId="2464789743" sldId="312"/>
            <ac:picMk id="2" creationId="{F73CDE39-FF64-445A-8E61-8094A6A4FDB4}"/>
          </ac:picMkLst>
        </pc:picChg>
      </pc:sldChg>
    </pc:docChg>
  </pc:docChgLst>
  <pc:docChgLst>
    <pc:chgData name="Natalia Mazepa" userId="29bd61efc376ac19" providerId="Windows Live" clId="Web-{C0694E27-5D5F-4B05-9638-4ECF99E9B1EE}"/>
    <pc:docChg chg="addSld delSld modSld sldOrd addMainMaster delMainMaster modMainMaster">
      <pc:chgData name="Natalia Mazepa" userId="29bd61efc376ac19" providerId="Windows Live" clId="Web-{C0694E27-5D5F-4B05-9638-4ECF99E9B1EE}" dt="2020-02-19T20:41:27.024" v="1125" actId="20577"/>
      <pc:docMkLst>
        <pc:docMk/>
      </pc:docMkLst>
      <pc:sldChg chg="addSp delSp modSp mod modClrScheme delDesignElem chgLayout">
        <pc:chgData name="Natalia Mazepa" userId="29bd61efc376ac19" providerId="Windows Live" clId="Web-{C0694E27-5D5F-4B05-9638-4ECF99E9B1EE}" dt="2020-02-19T18:31:15.287" v="78"/>
        <pc:sldMkLst>
          <pc:docMk/>
          <pc:sldMk cId="650317164" sldId="256"/>
        </pc:sldMkLst>
        <pc:spChg chg="mod ord">
          <ac:chgData name="Natalia Mazepa" userId="29bd61efc376ac19" providerId="Windows Live" clId="Web-{C0694E27-5D5F-4B05-9638-4ECF99E9B1EE}" dt="2020-02-19T18:31:15.256" v="77"/>
          <ac:spMkLst>
            <pc:docMk/>
            <pc:sldMk cId="650317164" sldId="256"/>
            <ac:spMk id="2" creationId="{00000000-0000-0000-0000-000000000000}"/>
          </ac:spMkLst>
        </pc:spChg>
        <pc:spChg chg="add del">
          <ac:chgData name="Natalia Mazepa" userId="29bd61efc376ac19" providerId="Windows Live" clId="Web-{C0694E27-5D5F-4B05-9638-4ECF99E9B1EE}" dt="2020-02-19T18:31:15.256" v="77"/>
          <ac:spMkLst>
            <pc:docMk/>
            <pc:sldMk cId="650317164" sldId="256"/>
            <ac:spMk id="5" creationId="{221A9CB9-F531-48D3-A506-95FE2534D46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650317164" sldId="256"/>
            <ac:spMk id="23" creationId="{C507429E-866E-4EA2-96D0-1A47D83FC8C9}"/>
          </ac:spMkLst>
        </pc:spChg>
        <pc:spChg chg="add del">
          <ac:chgData name="Natalia Mazepa" userId="29bd61efc376ac19" providerId="Windows Live" clId="Web-{C0694E27-5D5F-4B05-9638-4ECF99E9B1EE}" dt="2020-02-19T18:31:15.256" v="77"/>
          <ac:spMkLst>
            <pc:docMk/>
            <pc:sldMk cId="650317164" sldId="256"/>
            <ac:spMk id="25" creationId="{8FD39BF5-DFD4-40A5-8009-2EA1391ABAD3}"/>
          </ac:spMkLst>
        </pc:spChg>
        <pc:spChg chg="add">
          <ac:chgData name="Natalia Mazepa" userId="29bd61efc376ac19" providerId="Windows Live" clId="Web-{C0694E27-5D5F-4B05-9638-4ECF99E9B1EE}" dt="2020-02-19T18:31:15.287" v="78"/>
          <ac:spMkLst>
            <pc:docMk/>
            <pc:sldMk cId="650317164" sldId="256"/>
            <ac:spMk id="29" creationId="{C507429E-866E-4EA2-96D0-1A47D83FC8C9}"/>
          </ac:spMkLst>
        </pc:spChg>
        <pc:grpChg chg="add del">
          <ac:chgData name="Natalia Mazepa" userId="29bd61efc376ac19" providerId="Windows Live" clId="Web-{C0694E27-5D5F-4B05-9638-4ECF99E9B1EE}" dt="2020-02-19T18:31:15.256" v="77"/>
          <ac:grpSpMkLst>
            <pc:docMk/>
            <pc:sldMk cId="650317164" sldId="256"/>
            <ac:grpSpMk id="27" creationId="{3A0F723F-8F96-43F7-9D99-0D837624E1A8}"/>
          </ac:grpSpMkLst>
        </pc:grpChg>
        <pc:picChg chg="add mod">
          <ac:chgData name="Natalia Mazepa" userId="29bd61efc376ac19" providerId="Windows Live" clId="Web-{C0694E27-5D5F-4B05-9638-4ECF99E9B1EE}" dt="2020-02-19T18:31:15.287" v="78"/>
          <ac:picMkLst>
            <pc:docMk/>
            <pc:sldMk cId="650317164" sldId="256"/>
            <ac:picMk id="3" creationId="{B09AF406-E34A-4708-B1BE-31613CB27677}"/>
          </ac:picMkLst>
        </pc:picChg>
        <pc:picChg chg="del">
          <ac:chgData name="Natalia Mazepa" userId="29bd61efc376ac19" providerId="Windows Live" clId="Web-{C0694E27-5D5F-4B05-9638-4ECF99E9B1EE}" dt="2020-02-19T18:00:04.117" v="73"/>
          <ac:picMkLst>
            <pc:docMk/>
            <pc:sldMk cId="650317164" sldId="256"/>
            <ac:picMk id="4" creationId="{424C7AF3-3CA7-410B-AA77-02603615E6A0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650317164" sldId="256"/>
            <ac:picMk id="22" creationId="{C12F9D32-251F-4D78-B1BA-DCCE50D3D2CC}"/>
          </ac:picMkLst>
        </pc:picChg>
        <pc:picChg chg="add">
          <ac:chgData name="Natalia Mazepa" userId="29bd61efc376ac19" providerId="Windows Live" clId="Web-{C0694E27-5D5F-4B05-9638-4ECF99E9B1EE}" dt="2020-02-19T18:31:15.287" v="78"/>
          <ac:picMkLst>
            <pc:docMk/>
            <pc:sldMk cId="650317164" sldId="256"/>
            <ac:picMk id="28" creationId="{C12F9D32-251F-4D78-B1BA-DCCE50D3D2CC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650317164" sldId="256"/>
            <ac:cxnSpMk id="24" creationId="{3DD931CC-F9EA-4AA5-B787-BBC988B2E264}"/>
          </ac:cxnSpMkLst>
        </pc:cxnChg>
        <pc:cxnChg chg="add del">
          <ac:chgData name="Natalia Mazepa" userId="29bd61efc376ac19" providerId="Windows Live" clId="Web-{C0694E27-5D5F-4B05-9638-4ECF99E9B1EE}" dt="2020-02-19T18:31:15.256" v="77"/>
          <ac:cxnSpMkLst>
            <pc:docMk/>
            <pc:sldMk cId="650317164" sldId="256"/>
            <ac:cxnSpMk id="26" creationId="{9135029A-5B59-4B80-8F56-B7BB132D670A}"/>
          </ac:cxnSpMkLst>
        </pc:cxnChg>
        <pc:cxnChg chg="add">
          <ac:chgData name="Natalia Mazepa" userId="29bd61efc376ac19" providerId="Windows Live" clId="Web-{C0694E27-5D5F-4B05-9638-4ECF99E9B1EE}" dt="2020-02-19T18:31:15.287" v="78"/>
          <ac:cxnSpMkLst>
            <pc:docMk/>
            <pc:sldMk cId="650317164" sldId="256"/>
            <ac:cxnSpMk id="30" creationId="{3DD931CC-F9EA-4AA5-B787-BBC988B2E264}"/>
          </ac:cxnSpMkLst>
        </pc:cxnChg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1027885433" sldId="257"/>
        </pc:sldMkLst>
      </pc:sldChg>
      <pc:sldChg chg="modSp mod modClrScheme chgLayout">
        <pc:chgData name="Natalia Mazepa" userId="29bd61efc376ac19" providerId="Windows Live" clId="Web-{C0694E27-5D5F-4B05-9638-4ECF99E9B1EE}" dt="2020-02-19T18:39:54.949" v="173" actId="20577"/>
        <pc:sldMkLst>
          <pc:docMk/>
          <pc:sldMk cId="3881909406" sldId="258"/>
        </pc:sldMkLst>
        <pc:spChg chg="mod">
          <ac:chgData name="Natalia Mazepa" userId="29bd61efc376ac19" providerId="Windows Live" clId="Web-{C0694E27-5D5F-4B05-9638-4ECF99E9B1EE}" dt="2020-02-19T18:39:54.949" v="173" actId="20577"/>
          <ac:spMkLst>
            <pc:docMk/>
            <pc:sldMk cId="3881909406" sldId="258"/>
            <ac:spMk id="3" creationId="{3455C990-2381-471C-8E16-80A8FE5F96CA}"/>
          </ac:spMkLst>
        </pc:spChg>
      </pc:sldChg>
      <pc:sldChg chg="modSp mod modClrScheme chgLayout">
        <pc:chgData name="Natalia Mazepa" userId="29bd61efc376ac19" providerId="Windows Live" clId="Web-{C0694E27-5D5F-4B05-9638-4ECF99E9B1EE}" dt="2020-02-19T20:21:44.474" v="774" actId="20577"/>
        <pc:sldMkLst>
          <pc:docMk/>
          <pc:sldMk cId="2116802456" sldId="259"/>
        </pc:sldMkLst>
        <pc:spChg chg="mod">
          <ac:chgData name="Natalia Mazepa" userId="29bd61efc376ac19" providerId="Windows Live" clId="Web-{C0694E27-5D5F-4B05-9638-4ECF99E9B1EE}" dt="2020-02-19T20:21:44.474" v="774" actId="20577"/>
          <ac:spMkLst>
            <pc:docMk/>
            <pc:sldMk cId="2116802456" sldId="259"/>
            <ac:spMk id="4" creationId="{AB1CB6E1-2281-423D-B7DB-4790897B4BD5}"/>
          </ac:spMkLst>
        </pc:spChg>
      </pc:sldChg>
      <pc:sldChg chg="modSp mod modClrScheme chgLayout">
        <pc:chgData name="Natalia Mazepa" userId="29bd61efc376ac19" providerId="Windows Live" clId="Web-{C0694E27-5D5F-4B05-9638-4ECF99E9B1EE}" dt="2020-02-19T17:58:54.772" v="66" actId="1076"/>
        <pc:sldMkLst>
          <pc:docMk/>
          <pc:sldMk cId="3295097941" sldId="260"/>
        </pc:sldMkLst>
        <pc:spChg chg="mod">
          <ac:chgData name="Natalia Mazepa" userId="29bd61efc376ac19" providerId="Windows Live" clId="Web-{C0694E27-5D5F-4B05-9638-4ECF99E9B1EE}" dt="2020-02-19T17:58:54.772" v="66" actId="1076"/>
          <ac:spMkLst>
            <pc:docMk/>
            <pc:sldMk cId="3295097941" sldId="260"/>
            <ac:spMk id="2" creationId="{2F1E263F-6E6B-4F15-BD93-6C74E116EDFE}"/>
          </ac:spMkLst>
        </pc:spChg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1255010112" sldId="261"/>
        </pc:sldMkLst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2057982083" sldId="262"/>
        </pc:sldMkLst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4147231149" sldId="263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147231149" sldId="263"/>
            <ac:spMk id="19" creationId="{10C71DE6-198D-42DB-AD4A-3558E3F8A2BD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147231149" sldId="263"/>
            <ac:spMk id="22" creationId="{D41BAAA7-2DB4-4EFD-A5FE-6E21266DE925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147231149" sldId="263"/>
            <ac:picMk id="15" creationId="{2F2CB355-73D8-472A-8328-C5855040C30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147231149" sldId="263"/>
            <ac:picMk id="21" creationId="{CFF1EB06-CE5F-44F5-913D-F99F12221B3C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147231149" sldId="263"/>
            <ac:cxnSpMk id="17" creationId="{B13BF5AD-111B-4299-A685-4C29955594BE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147231149" sldId="263"/>
            <ac:cxnSpMk id="23" creationId="{038C803D-B48B-4E3E-B43F-33E5D562DF9B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1734292617" sldId="264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734292617" sldId="264"/>
            <ac:spMk id="9" creationId="{A7C15D35-ED9B-4B71-ACBF-6A90BA2E06DB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734292617" sldId="264"/>
            <ac:spMk id="13" creationId="{4C392626-05AF-4C52-899B-D3A0AD4E619A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734292617" sldId="264"/>
            <ac:picMk id="7" creationId="{FDFEAA79-178D-4A54-AC83-6AC1132C277D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734292617" sldId="264"/>
            <ac:picMk id="11" creationId="{70928187-49AA-4933-9C7B-A9179942C6A4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734292617" sldId="264"/>
            <ac:cxnSpMk id="8" creationId="{BBBC560D-95F6-426C-804F-FB9DD32ABC28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734292617" sldId="264"/>
            <ac:cxnSpMk id="15" creationId="{FE9364B3-6D35-41AF-A387-3531E173758F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4236255852" sldId="265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236255852" sldId="265"/>
            <ac:spMk id="11" creationId="{C1239C2C-571C-4567-8CC9-3DEECC2332F7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236255852" sldId="265"/>
            <ac:picMk id="7" creationId="{573B1553-1636-4954-B3CD-10A4DE0CABAB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236255852" sldId="265"/>
            <ac:picMk id="13" creationId="{58A5B991-5EC2-4BD6-9C3B-238D6B879C85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236255852" sldId="265"/>
            <ac:picMk id="15" creationId="{3E79E7FF-00E7-4390-BFFA-3909D074A700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236255852" sldId="265"/>
            <ac:cxnSpMk id="9" creationId="{6D4B4DFC-38BA-4C07-8028-8FA8327DD175}"/>
          </ac:cxnSpMkLst>
        </pc:cxnChg>
      </pc:sldChg>
      <pc:sldChg chg="addSp delSp modSp mod setBg modClrScheme chgLayout">
        <pc:chgData name="Natalia Mazepa" userId="29bd61efc376ac19" providerId="Windows Live" clId="Web-{C0694E27-5D5F-4B05-9638-4ECF99E9B1EE}" dt="2020-02-19T18:38:35.901" v="159"/>
        <pc:sldMkLst>
          <pc:docMk/>
          <pc:sldMk cId="4229080686" sldId="266"/>
        </pc:sldMkLst>
        <pc:spChg chg="mod ord">
          <ac:chgData name="Natalia Mazepa" userId="29bd61efc376ac19" providerId="Windows Live" clId="Web-{C0694E27-5D5F-4B05-9638-4ECF99E9B1EE}" dt="2020-02-19T18:38:35.901" v="159"/>
          <ac:spMkLst>
            <pc:docMk/>
            <pc:sldMk cId="4229080686" sldId="266"/>
            <ac:spMk id="2" creationId="{0A3D2763-E72D-44CA-8C1A-2326DD6C0129}"/>
          </ac:spMkLst>
        </pc:spChg>
        <pc:spChg chg="add del">
          <ac:chgData name="Natalia Mazepa" userId="29bd61efc376ac19" providerId="Windows Live" clId="Web-{C0694E27-5D5F-4B05-9638-4ECF99E9B1EE}" dt="2020-02-19T18:38:35.713" v="158"/>
          <ac:spMkLst>
            <pc:docMk/>
            <pc:sldMk cId="4229080686" sldId="266"/>
            <ac:spMk id="7" creationId="{221A9CB9-F531-48D3-A506-95FE2534D460}"/>
          </ac:spMkLst>
        </pc:spChg>
        <pc:spChg chg="add del">
          <ac:chgData name="Natalia Mazepa" userId="29bd61efc376ac19" providerId="Windows Live" clId="Web-{C0694E27-5D5F-4B05-9638-4ECF99E9B1EE}" dt="2020-02-19T18:38:35.713" v="158"/>
          <ac:spMkLst>
            <pc:docMk/>
            <pc:sldMk cId="4229080686" sldId="266"/>
            <ac:spMk id="9" creationId="{8FD39BF5-DFD4-40A5-8009-2EA1391ABAD3}"/>
          </ac:spMkLst>
        </pc:spChg>
        <pc:spChg chg="add del">
          <ac:chgData name="Natalia Mazepa" userId="29bd61efc376ac19" providerId="Windows Live" clId="Web-{C0694E27-5D5F-4B05-9638-4ECF99E9B1EE}" dt="2020-02-19T18:38:25.416" v="156"/>
          <ac:spMkLst>
            <pc:docMk/>
            <pc:sldMk cId="4229080686" sldId="266"/>
            <ac:spMk id="12" creationId="{FDF8837B-BAE2-489A-8F93-69216307D5A5}"/>
          </ac:spMkLst>
        </pc:spChg>
        <pc:spChg chg="add">
          <ac:chgData name="Natalia Mazepa" userId="29bd61efc376ac19" providerId="Windows Live" clId="Web-{C0694E27-5D5F-4B05-9638-4ECF99E9B1EE}" dt="2020-02-19T18:38:35.901" v="159"/>
          <ac:spMkLst>
            <pc:docMk/>
            <pc:sldMk cId="4229080686" sldId="266"/>
            <ac:spMk id="15" creationId="{FDF8837B-BAE2-489A-8F93-69216307D5A5}"/>
          </ac:spMkLst>
        </pc:spChg>
        <pc:grpChg chg="add del">
          <ac:chgData name="Natalia Mazepa" userId="29bd61efc376ac19" providerId="Windows Live" clId="Web-{C0694E27-5D5F-4B05-9638-4ECF99E9B1EE}" dt="2020-02-19T18:38:35.713" v="158"/>
          <ac:grpSpMkLst>
            <pc:docMk/>
            <pc:sldMk cId="4229080686" sldId="266"/>
            <ac:grpSpMk id="16" creationId="{3A0F723F-8F96-43F7-9D99-0D837624E1A8}"/>
          </ac:grpSpMkLst>
        </pc:grpChg>
        <pc:picChg chg="add mod">
          <ac:chgData name="Natalia Mazepa" userId="29bd61efc376ac19" providerId="Windows Live" clId="Web-{C0694E27-5D5F-4B05-9638-4ECF99E9B1EE}" dt="2020-02-19T18:38:35.901" v="159"/>
          <ac:picMkLst>
            <pc:docMk/>
            <pc:sldMk cId="4229080686" sldId="266"/>
            <ac:picMk id="3" creationId="{A2010854-92E2-458D-84F3-322F1CBACDAC}"/>
          </ac:picMkLst>
        </pc:picChg>
        <pc:picChg chg="add del">
          <ac:chgData name="Natalia Mazepa" userId="29bd61efc376ac19" providerId="Windows Live" clId="Web-{C0694E27-5D5F-4B05-9638-4ECF99E9B1EE}" dt="2020-02-19T18:38:35.713" v="158"/>
          <ac:picMkLst>
            <pc:docMk/>
            <pc:sldMk cId="4229080686" sldId="266"/>
            <ac:picMk id="5" creationId="{D5E3CF8B-6090-4FFC-B9BE-6FF60AEE4B71}"/>
          </ac:picMkLst>
        </pc:picChg>
        <pc:picChg chg="add del">
          <ac:chgData name="Natalia Mazepa" userId="29bd61efc376ac19" providerId="Windows Live" clId="Web-{C0694E27-5D5F-4B05-9638-4ECF99E9B1EE}" dt="2020-02-19T18:38:25.416" v="156"/>
          <ac:picMkLst>
            <pc:docMk/>
            <pc:sldMk cId="4229080686" sldId="266"/>
            <ac:picMk id="8" creationId="{D5E3CF8B-6090-4FFC-B9BE-6FF60AEE4B71}"/>
          </ac:picMkLst>
        </pc:picChg>
        <pc:picChg chg="add">
          <ac:chgData name="Natalia Mazepa" userId="29bd61efc376ac19" providerId="Windows Live" clId="Web-{C0694E27-5D5F-4B05-9638-4ECF99E9B1EE}" dt="2020-02-19T18:38:35.901" v="159"/>
          <ac:picMkLst>
            <pc:docMk/>
            <pc:sldMk cId="4229080686" sldId="266"/>
            <ac:picMk id="11" creationId="{D5E3CF8B-6090-4FFC-B9BE-6FF60AEE4B71}"/>
          </ac:picMkLst>
        </pc:picChg>
        <pc:cxnChg chg="add del">
          <ac:chgData name="Natalia Mazepa" userId="29bd61efc376ac19" providerId="Windows Live" clId="Web-{C0694E27-5D5F-4B05-9638-4ECF99E9B1EE}" dt="2020-02-19T18:38:35.713" v="158"/>
          <ac:cxnSpMkLst>
            <pc:docMk/>
            <pc:sldMk cId="4229080686" sldId="266"/>
            <ac:cxnSpMk id="6" creationId="{F444405B-FBD8-46A8-84D6-CE72780146FE}"/>
          </ac:cxnSpMkLst>
        </pc:cxnChg>
        <pc:cxnChg chg="add del">
          <ac:chgData name="Natalia Mazepa" userId="29bd61efc376ac19" providerId="Windows Live" clId="Web-{C0694E27-5D5F-4B05-9638-4ECF99E9B1EE}" dt="2020-02-19T18:38:25.416" v="156"/>
          <ac:cxnSpMkLst>
            <pc:docMk/>
            <pc:sldMk cId="4229080686" sldId="266"/>
            <ac:cxnSpMk id="10" creationId="{F444405B-FBD8-46A8-84D6-CE72780146FE}"/>
          </ac:cxnSpMkLst>
        </pc:cxnChg>
        <pc:cxnChg chg="add">
          <ac:chgData name="Natalia Mazepa" userId="29bd61efc376ac19" providerId="Windows Live" clId="Web-{C0694E27-5D5F-4B05-9638-4ECF99E9B1EE}" dt="2020-02-19T18:38:35.901" v="159"/>
          <ac:cxnSpMkLst>
            <pc:docMk/>
            <pc:sldMk cId="4229080686" sldId="266"/>
            <ac:cxnSpMk id="13" creationId="{F444405B-FBD8-46A8-84D6-CE72780146FE}"/>
          </ac:cxnSpMkLst>
        </pc:cxnChg>
        <pc:cxnChg chg="add del">
          <ac:chgData name="Natalia Mazepa" userId="29bd61efc376ac19" providerId="Windows Live" clId="Web-{C0694E27-5D5F-4B05-9638-4ECF99E9B1EE}" dt="2020-02-19T18:38:25.416" v="156"/>
          <ac:cxnSpMkLst>
            <pc:docMk/>
            <pc:sldMk cId="4229080686" sldId="266"/>
            <ac:cxnSpMk id="14" creationId="{B48BEE9B-A2F4-4BF3-9EAD-16E1A7FC2DC6}"/>
          </ac:cxnSpMkLst>
        </pc:cxnChg>
        <pc:cxnChg chg="add">
          <ac:chgData name="Natalia Mazepa" userId="29bd61efc376ac19" providerId="Windows Live" clId="Web-{C0694E27-5D5F-4B05-9638-4ECF99E9B1EE}" dt="2020-02-19T18:38:35.901" v="159"/>
          <ac:cxnSpMkLst>
            <pc:docMk/>
            <pc:sldMk cId="4229080686" sldId="266"/>
            <ac:cxnSpMk id="17" creationId="{B48BEE9B-A2F4-4BF3-9EAD-16E1A7FC2DC6}"/>
          </ac:cxnSpMkLst>
        </pc:cxnChg>
        <pc:cxnChg chg="add del">
          <ac:chgData name="Natalia Mazepa" userId="29bd61efc376ac19" providerId="Windows Live" clId="Web-{C0694E27-5D5F-4B05-9638-4ECF99E9B1EE}" dt="2020-02-19T18:38:35.713" v="158"/>
          <ac:cxnSpMkLst>
            <pc:docMk/>
            <pc:sldMk cId="4229080686" sldId="266"/>
            <ac:cxnSpMk id="30" creationId="{9135029A-5B59-4B80-8F56-B7BB132D670A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480434957" sldId="267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80434957" sldId="267"/>
            <ac:spMk id="27" creationId="{0F1BFCD7-C6AB-4CB7-8989-F7DF2E44A3B3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80434957" sldId="267"/>
            <ac:picMk id="21" creationId="{2F2CB355-73D8-472A-8328-C5855040C30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80434957" sldId="267"/>
            <ac:picMk id="25" creationId="{C9D941EF-6228-4857-8470-D9AD50587C4E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80434957" sldId="267"/>
            <ac:cxnSpMk id="23" creationId="{B13BF5AD-111B-4299-A685-4C29955594BE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80434957" sldId="267"/>
            <ac:cxnSpMk id="29" creationId="{19E9CB6F-4FC6-454E-A4E2-0146CBF10F4F}"/>
          </ac:cxnSpMkLst>
        </pc:cxnChg>
      </pc:sldChg>
      <pc:sldChg chg="addSp delSp modSp mod modClrScheme delDesignElem chgLayout">
        <pc:chgData name="Natalia Mazepa" userId="29bd61efc376ac19" providerId="Windows Live" clId="Web-{C0694E27-5D5F-4B05-9638-4ECF99E9B1EE}" dt="2020-02-19T17:57:08.990" v="54"/>
        <pc:sldMkLst>
          <pc:docMk/>
          <pc:sldMk cId="3771008863" sldId="270"/>
        </pc:sldMkLst>
        <pc:spChg chg="mod ord">
          <ac:chgData name="Natalia Mazepa" userId="29bd61efc376ac19" providerId="Windows Live" clId="Web-{C0694E27-5D5F-4B05-9638-4ECF99E9B1EE}" dt="2020-02-19T17:57:08.990" v="54"/>
          <ac:spMkLst>
            <pc:docMk/>
            <pc:sldMk cId="3771008863" sldId="270"/>
            <ac:spMk id="3" creationId="{CBBB1146-50B6-4517-888C-E67A0B782CB4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771008863" sldId="270"/>
            <ac:spMk id="7" creationId="{5CCAF7D5-2AD8-4BDF-BE92-13524EA0453C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771008863" sldId="270"/>
            <ac:spMk id="9" creationId="{F8C92429-C2FF-43F8-9F54-FF73D127185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771008863" sldId="270"/>
            <ac:spMk id="11" creationId="{CB8E75E6-FD49-46E3-B23E-9D5C97110F4A}"/>
          </ac:spMkLst>
        </pc:spChg>
        <pc:spChg chg="add">
          <ac:chgData name="Natalia Mazepa" userId="29bd61efc376ac19" providerId="Windows Live" clId="Web-{C0694E27-5D5F-4B05-9638-4ECF99E9B1EE}" dt="2020-02-19T17:57:08.990" v="54"/>
          <ac:spMkLst>
            <pc:docMk/>
            <pc:sldMk cId="3771008863" sldId="270"/>
            <ac:spMk id="17" creationId="{5CCAF7D5-2AD8-4BDF-BE92-13524EA0453C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771008863" sldId="270"/>
            <ac:spMk id="18" creationId="{58EE6BA1-F87F-4073-B5AB-365A42AD3752}"/>
          </ac:spMkLst>
        </pc:spChg>
        <pc:spChg chg="add">
          <ac:chgData name="Natalia Mazepa" userId="29bd61efc376ac19" providerId="Windows Live" clId="Web-{C0694E27-5D5F-4B05-9638-4ECF99E9B1EE}" dt="2020-02-19T17:57:08.990" v="54"/>
          <ac:spMkLst>
            <pc:docMk/>
            <pc:sldMk cId="3771008863" sldId="270"/>
            <ac:spMk id="19" creationId="{F8C92429-C2FF-43F8-9F54-FF73D1271850}"/>
          </ac:spMkLst>
        </pc:spChg>
        <pc:spChg chg="add">
          <ac:chgData name="Natalia Mazepa" userId="29bd61efc376ac19" providerId="Windows Live" clId="Web-{C0694E27-5D5F-4B05-9638-4ECF99E9B1EE}" dt="2020-02-19T17:57:08.990" v="54"/>
          <ac:spMkLst>
            <pc:docMk/>
            <pc:sldMk cId="3771008863" sldId="270"/>
            <ac:spMk id="22" creationId="{CB8E75E6-FD49-46E3-B23E-9D5C97110F4A}"/>
          </ac:spMkLst>
        </pc:spChg>
        <pc:spChg chg="add">
          <ac:chgData name="Natalia Mazepa" userId="29bd61efc376ac19" providerId="Windows Live" clId="Web-{C0694E27-5D5F-4B05-9638-4ECF99E9B1EE}" dt="2020-02-19T17:57:08.990" v="54"/>
          <ac:spMkLst>
            <pc:docMk/>
            <pc:sldMk cId="3771008863" sldId="270"/>
            <ac:spMk id="24" creationId="{58EE6BA1-F87F-4073-B5AB-365A42AD3752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3771008863" sldId="270"/>
            <ac:picMk id="5" creationId="{573B1553-1636-4954-B3CD-10A4DE0CABAB}"/>
          </ac:picMkLst>
        </pc:picChg>
        <pc:picChg chg="add">
          <ac:chgData name="Natalia Mazepa" userId="29bd61efc376ac19" providerId="Windows Live" clId="Web-{C0694E27-5D5F-4B05-9638-4ECF99E9B1EE}" dt="2020-02-19T17:57:08.990" v="54"/>
          <ac:picMkLst>
            <pc:docMk/>
            <pc:sldMk cId="3771008863" sldId="270"/>
            <ac:picMk id="13" creationId="{573B1553-1636-4954-B3CD-10A4DE0CABAB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771008863" sldId="270"/>
            <ac:cxnSpMk id="6" creationId="{6D4B4DFC-38BA-4C07-8028-8FA8327DD175}"/>
          </ac:cxnSpMkLst>
        </pc:cxnChg>
        <pc:cxnChg chg="add">
          <ac:chgData name="Natalia Mazepa" userId="29bd61efc376ac19" providerId="Windows Live" clId="Web-{C0694E27-5D5F-4B05-9638-4ECF99E9B1EE}" dt="2020-02-19T17:57:08.990" v="54"/>
          <ac:cxnSpMkLst>
            <pc:docMk/>
            <pc:sldMk cId="3771008863" sldId="270"/>
            <ac:cxnSpMk id="15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771008863" sldId="270"/>
            <ac:cxnSpMk id="20" creationId="{19B678A5-A064-46A6-817F-AE02396CCF2C}"/>
          </ac:cxnSpMkLst>
        </pc:cxnChg>
        <pc:cxnChg chg="add">
          <ac:chgData name="Natalia Mazepa" userId="29bd61efc376ac19" providerId="Windows Live" clId="Web-{C0694E27-5D5F-4B05-9638-4ECF99E9B1EE}" dt="2020-02-19T17:57:08.990" v="54"/>
          <ac:cxnSpMkLst>
            <pc:docMk/>
            <pc:sldMk cId="3771008863" sldId="270"/>
            <ac:cxnSpMk id="26" creationId="{19B678A5-A064-46A6-817F-AE02396CCF2C}"/>
          </ac:cxnSpMkLst>
        </pc:cxnChg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1252597080" sldId="271"/>
        </pc:sldMkLst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1473469976" sldId="272"/>
        </pc:sldMkLst>
      </pc:sldChg>
      <pc:sldChg chg="delSp modSp mod modClrScheme chgLayout">
        <pc:chgData name="Natalia Mazepa" userId="29bd61efc376ac19" providerId="Windows Live" clId="Web-{C0694E27-5D5F-4B05-9638-4ECF99E9B1EE}" dt="2020-02-19T17:56:24.099" v="53"/>
        <pc:sldMkLst>
          <pc:docMk/>
          <pc:sldMk cId="1712749388" sldId="273"/>
        </pc:sldMkLst>
        <pc:spChg chg="del mod">
          <ac:chgData name="Natalia Mazepa" userId="29bd61efc376ac19" providerId="Windows Live" clId="Web-{C0694E27-5D5F-4B05-9638-4ECF99E9B1EE}" dt="2020-02-19T17:56:24.099" v="53"/>
          <ac:spMkLst>
            <pc:docMk/>
            <pc:sldMk cId="1712749388" sldId="273"/>
            <ac:spMk id="4" creationId="{2A345211-8B46-4AE5-B123-BD20ACFB0B82}"/>
          </ac:spMkLst>
        </pc:spChg>
      </pc:sldChg>
      <pc:sldChg chg="addSp delSp modSp mod setBg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4269688430" sldId="274"/>
        </pc:sldMkLst>
        <pc:spChg chg="mod">
          <ac:chgData name="Natalia Mazepa" userId="29bd61efc376ac19" providerId="Windows Live" clId="Web-{C0694E27-5D5F-4B05-9638-4ECF99E9B1EE}" dt="2020-02-19T17:47:58.109" v="15"/>
          <ac:spMkLst>
            <pc:docMk/>
            <pc:sldMk cId="4269688430" sldId="274"/>
            <ac:spMk id="4" creationId="{ED0AF09B-454D-455A-A225-2DE0915FF6E7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269688430" sldId="274"/>
            <ac:spMk id="18" creationId="{10C71DE6-198D-42DB-AD4A-3558E3F8A2BD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269688430" sldId="274"/>
            <ac:spMk id="22" creationId="{D41BAAA7-2DB4-4EFD-A5FE-6E21266DE925}"/>
          </ac:spMkLst>
        </pc:spChg>
        <pc:spChg chg="add del">
          <ac:chgData name="Natalia Mazepa" userId="29bd61efc376ac19" providerId="Windows Live" clId="Web-{C0694E27-5D5F-4B05-9638-4ECF99E9B1EE}" dt="2020-02-19T17:47:58.016" v="14"/>
          <ac:spMkLst>
            <pc:docMk/>
            <pc:sldMk cId="4269688430" sldId="274"/>
            <ac:spMk id="25" creationId="{7E83C088-288B-4624-A48B-3A40E61CE6CC}"/>
          </ac:spMkLst>
        </pc:spChg>
        <pc:picChg chg="mod ord">
          <ac:chgData name="Natalia Mazepa" userId="29bd61efc376ac19" providerId="Windows Live" clId="Web-{C0694E27-5D5F-4B05-9638-4ECF99E9B1EE}" dt="2020-02-19T17:47:58.109" v="15"/>
          <ac:picMkLst>
            <pc:docMk/>
            <pc:sldMk cId="4269688430" sldId="274"/>
            <ac:picMk id="5" creationId="{DEE1AF00-2B67-4D2E-A725-4047EB604884}"/>
          </ac:picMkLst>
        </pc:picChg>
        <pc:picChg chg="del">
          <ac:chgData name="Natalia Mazepa" userId="29bd61efc376ac19" providerId="Windows Live" clId="Web-{C0694E27-5D5F-4B05-9638-4ECF99E9B1EE}" dt="2020-02-19T17:47:35.562" v="9"/>
          <ac:picMkLst>
            <pc:docMk/>
            <pc:sldMk cId="4269688430" sldId="274"/>
            <ac:picMk id="8" creationId="{24020D7A-DB25-495A-94AD-C216AAE7D028}"/>
          </ac:picMkLst>
        </pc:picChg>
        <pc:picChg chg="mod ord">
          <ac:chgData name="Natalia Mazepa" userId="29bd61efc376ac19" providerId="Windows Live" clId="Web-{C0694E27-5D5F-4B05-9638-4ECF99E9B1EE}" dt="2020-02-19T17:47:58.109" v="15"/>
          <ac:picMkLst>
            <pc:docMk/>
            <pc:sldMk cId="4269688430" sldId="274"/>
            <ac:picMk id="11" creationId="{8E2F250D-2971-41B1-94AC-06D4E2F93B39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269688430" sldId="274"/>
            <ac:picMk id="16" creationId="{2F2CB355-73D8-472A-8328-C5855040C302}"/>
          </ac:picMkLst>
        </pc:picChg>
        <pc:picChg chg="add del">
          <ac:chgData name="Natalia Mazepa" userId="29bd61efc376ac19" providerId="Windows Live" clId="Web-{C0694E27-5D5F-4B05-9638-4ECF99E9B1EE}" dt="2020-02-19T17:47:58.016" v="14"/>
          <ac:picMkLst>
            <pc:docMk/>
            <pc:sldMk cId="4269688430" sldId="274"/>
            <ac:picMk id="19" creationId="{2F2CB355-73D8-472A-8328-C5855040C30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269688430" sldId="274"/>
            <ac:picMk id="20" creationId="{CFF1EB06-CE5F-44F5-913D-F99F12221B3C}"/>
          </ac:picMkLst>
        </pc:picChg>
        <pc:picChg chg="add del">
          <ac:chgData name="Natalia Mazepa" userId="29bd61efc376ac19" providerId="Windows Live" clId="Web-{C0694E27-5D5F-4B05-9638-4ECF99E9B1EE}" dt="2020-02-19T17:47:58.016" v="14"/>
          <ac:picMkLst>
            <pc:docMk/>
            <pc:sldMk cId="4269688430" sldId="274"/>
            <ac:picMk id="23" creationId="{4A6146BA-D225-489D-9C16-3C6EF5795433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269688430" sldId="274"/>
            <ac:cxnSpMk id="17" creationId="{B13BF5AD-111B-4299-A685-4C29955594BE}"/>
          </ac:cxnSpMkLst>
        </pc:cxnChg>
        <pc:cxnChg chg="add del">
          <ac:chgData name="Natalia Mazepa" userId="29bd61efc376ac19" providerId="Windows Live" clId="Web-{C0694E27-5D5F-4B05-9638-4ECF99E9B1EE}" dt="2020-02-19T17:47:58.016" v="14"/>
          <ac:cxnSpMkLst>
            <pc:docMk/>
            <pc:sldMk cId="4269688430" sldId="274"/>
            <ac:cxnSpMk id="21" creationId="{B13BF5AD-111B-4299-A685-4C29955594BE}"/>
          </ac:cxnSpMkLst>
        </pc:cxnChg>
        <pc:cxnChg chg="add del">
          <ac:chgData name="Natalia Mazepa" userId="29bd61efc376ac19" providerId="Windows Live" clId="Web-{C0694E27-5D5F-4B05-9638-4ECF99E9B1EE}" dt="2020-02-19T17:47:58.016" v="14"/>
          <ac:cxnSpMkLst>
            <pc:docMk/>
            <pc:sldMk cId="4269688430" sldId="274"/>
            <ac:cxnSpMk id="27" creationId="{CB11EBCA-00FF-48F2-A7B9-41BE9993E091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269688430" sldId="274"/>
            <ac:cxnSpMk id="29" creationId="{038C803D-B48B-4E3E-B43F-33E5D562DF9B}"/>
          </ac:cxnSpMkLst>
        </pc:cxnChg>
      </pc:sldChg>
      <pc:sldChg chg="addSp delSp modSp mod modClrScheme delDesignElem chgLayout">
        <pc:chgData name="Natalia Mazepa" userId="29bd61efc376ac19" providerId="Windows Live" clId="Web-{C0694E27-5D5F-4B05-9638-4ECF99E9B1EE}" dt="2020-02-19T17:57:21.882" v="55"/>
        <pc:sldMkLst>
          <pc:docMk/>
          <pc:sldMk cId="1269096245" sldId="276"/>
        </pc:sldMkLst>
        <pc:spChg chg="mod">
          <ac:chgData name="Natalia Mazepa" userId="29bd61efc376ac19" providerId="Windows Live" clId="Web-{C0694E27-5D5F-4B05-9638-4ECF99E9B1EE}" dt="2020-02-19T17:57:21.882" v="55"/>
          <ac:spMkLst>
            <pc:docMk/>
            <pc:sldMk cId="1269096245" sldId="276"/>
            <ac:spMk id="2" creationId="{8F238AB3-96DC-4849-83EC-A80E028879CB}"/>
          </ac:spMkLst>
        </pc:spChg>
        <pc:spChg chg="add">
          <ac:chgData name="Natalia Mazepa" userId="29bd61efc376ac19" providerId="Windows Live" clId="Web-{C0694E27-5D5F-4B05-9638-4ECF99E9B1EE}" dt="2020-02-19T17:57:21.882" v="55"/>
          <ac:spMkLst>
            <pc:docMk/>
            <pc:sldMk cId="1269096245" sldId="276"/>
            <ac:spMk id="6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21.882" v="55"/>
          <ac:spMkLst>
            <pc:docMk/>
            <pc:sldMk cId="1269096245" sldId="276"/>
            <ac:spMk id="8" creationId="{F8C92429-C2FF-43F8-9F54-FF73D1271850}"/>
          </ac:spMkLst>
        </pc:spChg>
        <pc:spChg chg="add">
          <ac:chgData name="Natalia Mazepa" userId="29bd61efc376ac19" providerId="Windows Live" clId="Web-{C0694E27-5D5F-4B05-9638-4ECF99E9B1EE}" dt="2020-02-19T17:57:21.882" v="55"/>
          <ac:spMkLst>
            <pc:docMk/>
            <pc:sldMk cId="1269096245" sldId="276"/>
            <ac:spMk id="10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269096245" sldId="276"/>
            <ac:spMk id="11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21.882" v="55"/>
          <ac:spMkLst>
            <pc:docMk/>
            <pc:sldMk cId="1269096245" sldId="276"/>
            <ac:spMk id="12" creationId="{58EE6BA1-F87F-4073-B5AB-365A42AD3752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269096245" sldId="276"/>
            <ac:spMk id="13" creationId="{F8C92429-C2FF-43F8-9F54-FF73D127185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269096245" sldId="276"/>
            <ac:spMk id="15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269096245" sldId="276"/>
            <ac:spMk id="17" creationId="{58EE6BA1-F87F-4073-B5AB-365A42AD3752}"/>
          </ac:spMkLst>
        </pc:spChg>
        <pc:picChg chg="add">
          <ac:chgData name="Natalia Mazepa" userId="29bd61efc376ac19" providerId="Windows Live" clId="Web-{C0694E27-5D5F-4B05-9638-4ECF99E9B1EE}" dt="2020-02-19T17:57:21.882" v="55"/>
          <ac:picMkLst>
            <pc:docMk/>
            <pc:sldMk cId="1269096245" sldId="276"/>
            <ac:picMk id="4" creationId="{573B1553-1636-4954-B3CD-10A4DE0CABAB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269096245" sldId="276"/>
            <ac:picMk id="7" creationId="{573B1553-1636-4954-B3CD-10A4DE0CABAB}"/>
          </ac:picMkLst>
        </pc:picChg>
        <pc:cxnChg chg="add">
          <ac:chgData name="Natalia Mazepa" userId="29bd61efc376ac19" providerId="Windows Live" clId="Web-{C0694E27-5D5F-4B05-9638-4ECF99E9B1EE}" dt="2020-02-19T17:57:21.882" v="55"/>
          <ac:cxnSpMkLst>
            <pc:docMk/>
            <pc:sldMk cId="1269096245" sldId="276"/>
            <ac:cxnSpMk id="5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269096245" sldId="276"/>
            <ac:cxnSpMk id="9" creationId="{6D4B4DFC-38BA-4C07-8028-8FA8327DD175}"/>
          </ac:cxnSpMkLst>
        </pc:cxnChg>
        <pc:cxnChg chg="add">
          <ac:chgData name="Natalia Mazepa" userId="29bd61efc376ac19" providerId="Windows Live" clId="Web-{C0694E27-5D5F-4B05-9638-4ECF99E9B1EE}" dt="2020-02-19T17:57:21.882" v="55"/>
          <ac:cxnSpMkLst>
            <pc:docMk/>
            <pc:sldMk cId="1269096245" sldId="276"/>
            <ac:cxnSpMk id="14" creationId="{19B678A5-A064-46A6-817F-AE02396CCF2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269096245" sldId="276"/>
            <ac:cxnSpMk id="19" creationId="{19B678A5-A064-46A6-817F-AE02396CCF2C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1334982770" sldId="277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334982770" sldId="277"/>
            <ac:spMk id="14" creationId="{C507429E-866E-4EA2-96D0-1A47D83FC8C9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334982770" sldId="277"/>
            <ac:picMk id="8" creationId="{612E5215-2D30-4674-B035-42B84CF4E78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334982770" sldId="277"/>
            <ac:picMk id="12" creationId="{C12F9D32-251F-4D78-B1BA-DCCE50D3D2CC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334982770" sldId="277"/>
            <ac:cxnSpMk id="10" creationId="{B38567EC-BA84-4C6C-AC2C-E07382B106F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334982770" sldId="277"/>
            <ac:cxnSpMk id="16" creationId="{3DD931CC-F9EA-4AA5-B787-BBC988B2E264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2908337444" sldId="278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908337444" sldId="278"/>
            <ac:spMk id="15" creationId="{C507429E-866E-4EA2-96D0-1A47D83FC8C9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2908337444" sldId="278"/>
            <ac:picMk id="9" creationId="{612E5215-2D30-4674-B035-42B84CF4E78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2908337444" sldId="278"/>
            <ac:picMk id="13" creationId="{C12F9D32-251F-4D78-B1BA-DCCE50D3D2CC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908337444" sldId="278"/>
            <ac:cxnSpMk id="11" creationId="{B38567EC-BA84-4C6C-AC2C-E07382B106F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908337444" sldId="278"/>
            <ac:cxnSpMk id="17" creationId="{3DD931CC-F9EA-4AA5-B787-BBC988B2E264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3300979747" sldId="279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300979747" sldId="279"/>
            <ac:spMk id="58" creationId="{CA784723-D6E7-497A-A1D7-A04C6F1B34EA}"/>
          </ac:spMkLst>
        </pc:spChg>
        <pc:grpChg chg="add del">
          <ac:chgData name="Natalia Mazepa" userId="29bd61efc376ac19" providerId="Windows Live" clId="Web-{C0694E27-5D5F-4B05-9638-4ECF99E9B1EE}" dt="2020-02-19T17:55:40.895" v="50"/>
          <ac:grpSpMkLst>
            <pc:docMk/>
            <pc:sldMk cId="3300979747" sldId="279"/>
            <ac:grpSpMk id="54" creationId="{94C2CD95-31C1-4F38-A3E7-938311DEB525}"/>
          </ac:grpSpMkLst>
        </pc:gr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3300979747" sldId="279"/>
            <ac:picMk id="50" creationId="{08F886D0-1460-4E33-A835-48FF95BCA8D7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300979747" sldId="279"/>
            <ac:cxnSpMk id="52" creationId="{182513DF-4947-4B44-BB8B-81F24D88CDFA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300979747" sldId="279"/>
            <ac:cxnSpMk id="60" creationId="{267A393F-B91D-4218-B739-B1DED21FFC23}"/>
          </ac:cxnSpMkLst>
        </pc:cxnChg>
      </pc:sldChg>
      <pc:sldChg chg="addSp delSp modSp mod modClrScheme delDesignElem chgLayout">
        <pc:chgData name="Natalia Mazepa" userId="29bd61efc376ac19" providerId="Windows Live" clId="Web-{C0694E27-5D5F-4B05-9638-4ECF99E9B1EE}" dt="2020-02-19T17:57:30.365" v="56"/>
        <pc:sldMkLst>
          <pc:docMk/>
          <pc:sldMk cId="3882759688" sldId="280"/>
        </pc:sldMkLst>
        <pc:spChg chg="mod">
          <ac:chgData name="Natalia Mazepa" userId="29bd61efc376ac19" providerId="Windows Live" clId="Web-{C0694E27-5D5F-4B05-9638-4ECF99E9B1EE}" dt="2020-02-19T17:57:30.365" v="56"/>
          <ac:spMkLst>
            <pc:docMk/>
            <pc:sldMk cId="3882759688" sldId="280"/>
            <ac:spMk id="4" creationId="{CB07FF7A-6286-484B-BC90-4CDDDEA791E6}"/>
          </ac:spMkLst>
        </pc:spChg>
        <pc:spChg chg="add">
          <ac:chgData name="Natalia Mazepa" userId="29bd61efc376ac19" providerId="Windows Live" clId="Web-{C0694E27-5D5F-4B05-9638-4ECF99E9B1EE}" dt="2020-02-19T17:57:30.365" v="56"/>
          <ac:spMkLst>
            <pc:docMk/>
            <pc:sldMk cId="3882759688" sldId="280"/>
            <ac:spMk id="8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30.365" v="56"/>
          <ac:spMkLst>
            <pc:docMk/>
            <pc:sldMk cId="3882759688" sldId="280"/>
            <ac:spMk id="10" creationId="{F8C92429-C2FF-43F8-9F54-FF73D1271850}"/>
          </ac:spMkLst>
        </pc:spChg>
        <pc:spChg chg="add">
          <ac:chgData name="Natalia Mazepa" userId="29bd61efc376ac19" providerId="Windows Live" clId="Web-{C0694E27-5D5F-4B05-9638-4ECF99E9B1EE}" dt="2020-02-19T17:57:30.365" v="56"/>
          <ac:spMkLst>
            <pc:docMk/>
            <pc:sldMk cId="3882759688" sldId="280"/>
            <ac:spMk id="12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882759688" sldId="280"/>
            <ac:spMk id="13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30.365" v="56"/>
          <ac:spMkLst>
            <pc:docMk/>
            <pc:sldMk cId="3882759688" sldId="280"/>
            <ac:spMk id="14" creationId="{58EE6BA1-F87F-4073-B5AB-365A42AD3752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882759688" sldId="280"/>
            <ac:spMk id="15" creationId="{F8C92429-C2FF-43F8-9F54-FF73D127185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882759688" sldId="280"/>
            <ac:spMk id="17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882759688" sldId="280"/>
            <ac:spMk id="19" creationId="{58EE6BA1-F87F-4073-B5AB-365A42AD3752}"/>
          </ac:spMkLst>
        </pc:spChg>
        <pc:picChg chg="add">
          <ac:chgData name="Natalia Mazepa" userId="29bd61efc376ac19" providerId="Windows Live" clId="Web-{C0694E27-5D5F-4B05-9638-4ECF99E9B1EE}" dt="2020-02-19T17:57:30.365" v="56"/>
          <ac:picMkLst>
            <pc:docMk/>
            <pc:sldMk cId="3882759688" sldId="280"/>
            <ac:picMk id="6" creationId="{573B1553-1636-4954-B3CD-10A4DE0CABAB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3882759688" sldId="280"/>
            <ac:picMk id="9" creationId="{573B1553-1636-4954-B3CD-10A4DE0CABAB}"/>
          </ac:picMkLst>
        </pc:picChg>
        <pc:cxnChg chg="add">
          <ac:chgData name="Natalia Mazepa" userId="29bd61efc376ac19" providerId="Windows Live" clId="Web-{C0694E27-5D5F-4B05-9638-4ECF99E9B1EE}" dt="2020-02-19T17:57:30.365" v="56"/>
          <ac:cxnSpMkLst>
            <pc:docMk/>
            <pc:sldMk cId="3882759688" sldId="280"/>
            <ac:cxnSpMk id="7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882759688" sldId="280"/>
            <ac:cxnSpMk id="11" creationId="{6D4B4DFC-38BA-4C07-8028-8FA8327DD175}"/>
          </ac:cxnSpMkLst>
        </pc:cxnChg>
        <pc:cxnChg chg="add">
          <ac:chgData name="Natalia Mazepa" userId="29bd61efc376ac19" providerId="Windows Live" clId="Web-{C0694E27-5D5F-4B05-9638-4ECF99E9B1EE}" dt="2020-02-19T17:57:30.365" v="56"/>
          <ac:cxnSpMkLst>
            <pc:docMk/>
            <pc:sldMk cId="3882759688" sldId="280"/>
            <ac:cxnSpMk id="16" creationId="{19B678A5-A064-46A6-817F-AE02396CCF2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882759688" sldId="280"/>
            <ac:cxnSpMk id="21" creationId="{19B678A5-A064-46A6-817F-AE02396CCF2C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4169169282" sldId="281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4169169282" sldId="281"/>
            <ac:spMk id="15" creationId="{89ED9B58-85C3-470F-B856-89F94D5BF312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169169282" sldId="281"/>
            <ac:picMk id="9" creationId="{612E5215-2D30-4674-B035-42B84CF4E78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4169169282" sldId="281"/>
            <ac:picMk id="13" creationId="{E8BC76F0-0E80-4443-B35E-DF38023975E9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169169282" sldId="281"/>
            <ac:cxnSpMk id="11" creationId="{B38567EC-BA84-4C6C-AC2C-E07382B106F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4169169282" sldId="281"/>
            <ac:cxnSpMk id="17" creationId="{906654BF-00E5-4DD8-9543-3C20C7810521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1800043290" sldId="282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800043290" sldId="282"/>
            <ac:spMk id="24" creationId="{89ED9B58-85C3-470F-B856-89F94D5BF312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800043290" sldId="282"/>
            <ac:picMk id="21" creationId="{612E5215-2D30-4674-B035-42B84CF4E78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800043290" sldId="282"/>
            <ac:picMk id="23" creationId="{E8BC76F0-0E80-4443-B35E-DF38023975E9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800043290" sldId="282"/>
            <ac:cxnSpMk id="22" creationId="{B38567EC-BA84-4C6C-AC2C-E07382B106F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800043290" sldId="282"/>
            <ac:cxnSpMk id="25" creationId="{906654BF-00E5-4DD8-9543-3C20C7810521}"/>
          </ac:cxnSpMkLst>
        </pc:cxnChg>
      </pc:sldChg>
      <pc:sldChg chg="addSp delSp del mod modClrScheme delDesignElem chgLayout">
        <pc:chgData name="Natalia Mazepa" userId="29bd61efc376ac19" providerId="Windows Live" clId="Web-{C0694E27-5D5F-4B05-9638-4ECF99E9B1EE}" dt="2020-02-19T19:57:59.172" v="549"/>
        <pc:sldMkLst>
          <pc:docMk/>
          <pc:sldMk cId="2423709435" sldId="283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423709435" sldId="283"/>
            <ac:spMk id="11" creationId="{C507429E-866E-4EA2-96D0-1A47D83FC8C9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2423709435" sldId="283"/>
            <ac:picMk id="7" creationId="{612E5215-2D30-4674-B035-42B84CF4E782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2423709435" sldId="283"/>
            <ac:picMk id="9" creationId="{C12F9D32-251F-4D78-B1BA-DCCE50D3D2CC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423709435" sldId="283"/>
            <ac:cxnSpMk id="8" creationId="{B38567EC-BA84-4C6C-AC2C-E07382B106F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423709435" sldId="283"/>
            <ac:cxnSpMk id="13" creationId="{3DD931CC-F9EA-4AA5-B787-BBC988B2E264}"/>
          </ac:cxnSpMkLst>
        </pc:cxnChg>
      </pc:sldChg>
      <pc:sldChg chg="addSp delSp modSp mod modClrScheme delDesignElem chgLayout">
        <pc:chgData name="Natalia Mazepa" userId="29bd61efc376ac19" providerId="Windows Live" clId="Web-{C0694E27-5D5F-4B05-9638-4ECF99E9B1EE}" dt="2020-02-19T17:57:49.271" v="58"/>
        <pc:sldMkLst>
          <pc:docMk/>
          <pc:sldMk cId="2363280699" sldId="284"/>
        </pc:sldMkLst>
        <pc:spChg chg="mod">
          <ac:chgData name="Natalia Mazepa" userId="29bd61efc376ac19" providerId="Windows Live" clId="Web-{C0694E27-5D5F-4B05-9638-4ECF99E9B1EE}" dt="2020-02-19T17:57:49.271" v="58"/>
          <ac:spMkLst>
            <pc:docMk/>
            <pc:sldMk cId="2363280699" sldId="284"/>
            <ac:spMk id="2" creationId="{F170AA23-47EA-4982-83A9-F749973DEBC9}"/>
          </ac:spMkLst>
        </pc:spChg>
        <pc:spChg chg="add">
          <ac:chgData name="Natalia Mazepa" userId="29bd61efc376ac19" providerId="Windows Live" clId="Web-{C0694E27-5D5F-4B05-9638-4ECF99E9B1EE}" dt="2020-02-19T17:57:49.271" v="58"/>
          <ac:spMkLst>
            <pc:docMk/>
            <pc:sldMk cId="2363280699" sldId="284"/>
            <ac:spMk id="6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49.271" v="58"/>
          <ac:spMkLst>
            <pc:docMk/>
            <pc:sldMk cId="2363280699" sldId="284"/>
            <ac:spMk id="8" creationId="{F8C92429-C2FF-43F8-9F54-FF73D1271850}"/>
          </ac:spMkLst>
        </pc:spChg>
        <pc:spChg chg="add">
          <ac:chgData name="Natalia Mazepa" userId="29bd61efc376ac19" providerId="Windows Live" clId="Web-{C0694E27-5D5F-4B05-9638-4ECF99E9B1EE}" dt="2020-02-19T17:57:49.271" v="58"/>
          <ac:spMkLst>
            <pc:docMk/>
            <pc:sldMk cId="2363280699" sldId="284"/>
            <ac:spMk id="10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363280699" sldId="284"/>
            <ac:spMk id="11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49.271" v="58"/>
          <ac:spMkLst>
            <pc:docMk/>
            <pc:sldMk cId="2363280699" sldId="284"/>
            <ac:spMk id="12" creationId="{58EE6BA1-F87F-4073-B5AB-365A42AD3752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363280699" sldId="284"/>
            <ac:spMk id="13" creationId="{F8C92429-C2FF-43F8-9F54-FF73D127185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363280699" sldId="284"/>
            <ac:spMk id="15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2363280699" sldId="284"/>
            <ac:spMk id="17" creationId="{58EE6BA1-F87F-4073-B5AB-365A42AD3752}"/>
          </ac:spMkLst>
        </pc:spChg>
        <pc:picChg chg="add">
          <ac:chgData name="Natalia Mazepa" userId="29bd61efc376ac19" providerId="Windows Live" clId="Web-{C0694E27-5D5F-4B05-9638-4ECF99E9B1EE}" dt="2020-02-19T17:57:49.271" v="58"/>
          <ac:picMkLst>
            <pc:docMk/>
            <pc:sldMk cId="2363280699" sldId="284"/>
            <ac:picMk id="4" creationId="{573B1553-1636-4954-B3CD-10A4DE0CABAB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2363280699" sldId="284"/>
            <ac:picMk id="7" creationId="{573B1553-1636-4954-B3CD-10A4DE0CABAB}"/>
          </ac:picMkLst>
        </pc:picChg>
        <pc:cxnChg chg="add">
          <ac:chgData name="Natalia Mazepa" userId="29bd61efc376ac19" providerId="Windows Live" clId="Web-{C0694E27-5D5F-4B05-9638-4ECF99E9B1EE}" dt="2020-02-19T17:57:49.271" v="58"/>
          <ac:cxnSpMkLst>
            <pc:docMk/>
            <pc:sldMk cId="2363280699" sldId="284"/>
            <ac:cxnSpMk id="5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363280699" sldId="284"/>
            <ac:cxnSpMk id="9" creationId="{6D4B4DFC-38BA-4C07-8028-8FA8327DD175}"/>
          </ac:cxnSpMkLst>
        </pc:cxnChg>
        <pc:cxnChg chg="add">
          <ac:chgData name="Natalia Mazepa" userId="29bd61efc376ac19" providerId="Windows Live" clId="Web-{C0694E27-5D5F-4B05-9638-4ECF99E9B1EE}" dt="2020-02-19T17:57:49.271" v="58"/>
          <ac:cxnSpMkLst>
            <pc:docMk/>
            <pc:sldMk cId="2363280699" sldId="284"/>
            <ac:cxnSpMk id="14" creationId="{19B678A5-A064-46A6-817F-AE02396CCF2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2363280699" sldId="284"/>
            <ac:cxnSpMk id="19" creationId="{19B678A5-A064-46A6-817F-AE02396CCF2C}"/>
          </ac:cxnSpMkLst>
        </pc:cxnChg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4228837539" sldId="285"/>
        </pc:sldMkLst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1490260102" sldId="286"/>
        </pc:sldMkLst>
      </pc:sldChg>
      <pc:sldChg chg="addSp delSp modSp mod setBg modClrScheme chgLayout">
        <pc:chgData name="Natalia Mazepa" userId="29bd61efc376ac19" providerId="Windows Live" clId="Web-{C0694E27-5D5F-4B05-9638-4ECF99E9B1EE}" dt="2020-02-19T18:34:05.929" v="146"/>
        <pc:sldMkLst>
          <pc:docMk/>
          <pc:sldMk cId="426178975" sldId="287"/>
        </pc:sldMkLst>
        <pc:spChg chg="add">
          <ac:chgData name="Natalia Mazepa" userId="29bd61efc376ac19" providerId="Windows Live" clId="Web-{C0694E27-5D5F-4B05-9638-4ECF99E9B1EE}" dt="2020-02-19T18:34:05.929" v="146"/>
          <ac:spMkLst>
            <pc:docMk/>
            <pc:sldMk cId="426178975" sldId="287"/>
            <ac:spMk id="4" creationId="{23E3CED3-8830-45C9-8D6C-F4ECADD4F114}"/>
          </ac:spMkLst>
        </pc:spChg>
        <pc:spChg chg="add">
          <ac:chgData name="Natalia Mazepa" userId="29bd61efc376ac19" providerId="Windows Live" clId="Web-{C0694E27-5D5F-4B05-9638-4ECF99E9B1EE}" dt="2020-02-19T18:34:05.929" v="146"/>
          <ac:spMkLst>
            <pc:docMk/>
            <pc:sldMk cId="426178975" sldId="287"/>
            <ac:spMk id="5" creationId="{66F2D62A-C66C-42DF-8C05-99B0B1A8BED0}"/>
          </ac:spMkLst>
        </pc:spChg>
        <pc:spChg chg="add del">
          <ac:chgData name="Natalia Mazepa" userId="29bd61efc376ac19" providerId="Windows Live" clId="Web-{C0694E27-5D5F-4B05-9638-4ECF99E9B1EE}" dt="2020-02-19T18:34:05.883" v="145"/>
          <ac:spMkLst>
            <pc:docMk/>
            <pc:sldMk cId="426178975" sldId="287"/>
            <ac:spMk id="7" creationId="{544958B8-57B6-4B37-8A18-D54A32EC2D37}"/>
          </ac:spMkLst>
        </pc:spChg>
        <pc:spChg chg="add del">
          <ac:chgData name="Natalia Mazepa" userId="29bd61efc376ac19" providerId="Windows Live" clId="Web-{C0694E27-5D5F-4B05-9638-4ECF99E9B1EE}" dt="2020-02-19T18:34:05.883" v="145"/>
          <ac:spMkLst>
            <pc:docMk/>
            <pc:sldMk cId="426178975" sldId="287"/>
            <ac:spMk id="9" creationId="{B7E4A740-3A69-42A5-8AC0-3905D518F419}"/>
          </ac:spMkLst>
        </pc:spChg>
        <pc:grpChg chg="add del">
          <ac:chgData name="Natalia Mazepa" userId="29bd61efc376ac19" providerId="Windows Live" clId="Web-{C0694E27-5D5F-4B05-9638-4ECF99E9B1EE}" dt="2020-02-19T18:34:05.883" v="145"/>
          <ac:grpSpMkLst>
            <pc:docMk/>
            <pc:sldMk cId="426178975" sldId="287"/>
            <ac:grpSpMk id="11" creationId="{8283C010-53D7-404B-9300-DB1BAE1EAE91}"/>
          </ac:grpSpMkLst>
        </pc:grpChg>
        <pc:picChg chg="add mod">
          <ac:chgData name="Natalia Mazepa" userId="29bd61efc376ac19" providerId="Windows Live" clId="Web-{C0694E27-5D5F-4B05-9638-4ECF99E9B1EE}" dt="2020-02-19T18:34:05.929" v="146"/>
          <ac:picMkLst>
            <pc:docMk/>
            <pc:sldMk cId="426178975" sldId="287"/>
            <ac:picMk id="2" creationId="{F767F2D4-81C4-41E6-AADD-EFA5B672BA69}"/>
          </ac:picMkLst>
        </pc:picChg>
      </pc:sldChg>
      <pc:sldChg chg="addSp modSp mod setBg modClrScheme chgLayout">
        <pc:chgData name="Natalia Mazepa" userId="29bd61efc376ac19" providerId="Windows Live" clId="Web-{C0694E27-5D5F-4B05-9638-4ECF99E9B1EE}" dt="2020-02-19T20:11:13.315" v="680"/>
        <pc:sldMkLst>
          <pc:docMk/>
          <pc:sldMk cId="1741280158" sldId="288"/>
        </pc:sldMkLst>
        <pc:spChg chg="add mod">
          <ac:chgData name="Natalia Mazepa" userId="29bd61efc376ac19" providerId="Windows Live" clId="Web-{C0694E27-5D5F-4B05-9638-4ECF99E9B1EE}" dt="2020-02-19T20:11:13.315" v="680"/>
          <ac:spMkLst>
            <pc:docMk/>
            <pc:sldMk cId="1741280158" sldId="288"/>
            <ac:spMk id="2" creationId="{FF9B006D-4DD7-4328-BBDB-F48BFD95E3EC}"/>
          </ac:spMkLst>
        </pc:spChg>
        <pc:spChg chg="add">
          <ac:chgData name="Natalia Mazepa" userId="29bd61efc376ac19" providerId="Windows Live" clId="Web-{C0694E27-5D5F-4B05-9638-4ECF99E9B1EE}" dt="2020-02-19T20:11:13.315" v="680"/>
          <ac:spMkLst>
            <pc:docMk/>
            <pc:sldMk cId="1741280158" sldId="288"/>
            <ac:spMk id="14" creationId="{C507429E-866E-4EA2-96D0-1A47D83FC8C9}"/>
          </ac:spMkLst>
        </pc:spChg>
        <pc:picChg chg="add mod">
          <ac:chgData name="Natalia Mazepa" userId="29bd61efc376ac19" providerId="Windows Live" clId="Web-{C0694E27-5D5F-4B05-9638-4ECF99E9B1EE}" dt="2020-02-19T20:11:13.315" v="680"/>
          <ac:picMkLst>
            <pc:docMk/>
            <pc:sldMk cId="1741280158" sldId="288"/>
            <ac:picMk id="3" creationId="{112EC55B-3942-487F-AB3B-47EB599E913E}"/>
          </ac:picMkLst>
        </pc:picChg>
        <pc:picChg chg="add">
          <ac:chgData name="Natalia Mazepa" userId="29bd61efc376ac19" providerId="Windows Live" clId="Web-{C0694E27-5D5F-4B05-9638-4ECF99E9B1EE}" dt="2020-02-19T20:11:13.315" v="680"/>
          <ac:picMkLst>
            <pc:docMk/>
            <pc:sldMk cId="1741280158" sldId="288"/>
            <ac:picMk id="8" creationId="{612E5215-2D30-4674-B035-42B84CF4E782}"/>
          </ac:picMkLst>
        </pc:picChg>
        <pc:picChg chg="add">
          <ac:chgData name="Natalia Mazepa" userId="29bd61efc376ac19" providerId="Windows Live" clId="Web-{C0694E27-5D5F-4B05-9638-4ECF99E9B1EE}" dt="2020-02-19T20:11:13.315" v="680"/>
          <ac:picMkLst>
            <pc:docMk/>
            <pc:sldMk cId="1741280158" sldId="288"/>
            <ac:picMk id="12" creationId="{C12F9D32-251F-4D78-B1BA-DCCE50D3D2CC}"/>
          </ac:picMkLst>
        </pc:picChg>
        <pc:cxnChg chg="add">
          <ac:chgData name="Natalia Mazepa" userId="29bd61efc376ac19" providerId="Windows Live" clId="Web-{C0694E27-5D5F-4B05-9638-4ECF99E9B1EE}" dt="2020-02-19T20:11:13.315" v="680"/>
          <ac:cxnSpMkLst>
            <pc:docMk/>
            <pc:sldMk cId="1741280158" sldId="288"/>
            <ac:cxnSpMk id="10" creationId="{B38567EC-BA84-4C6C-AC2C-E07382B106FC}"/>
          </ac:cxnSpMkLst>
        </pc:cxnChg>
        <pc:cxnChg chg="add">
          <ac:chgData name="Natalia Mazepa" userId="29bd61efc376ac19" providerId="Windows Live" clId="Web-{C0694E27-5D5F-4B05-9638-4ECF99E9B1EE}" dt="2020-02-19T20:11:13.315" v="680"/>
          <ac:cxnSpMkLst>
            <pc:docMk/>
            <pc:sldMk cId="1741280158" sldId="288"/>
            <ac:cxnSpMk id="16" creationId="{3DD931CC-F9EA-4AA5-B787-BBC988B2E264}"/>
          </ac:cxnSpMkLst>
        </pc:cxnChg>
      </pc:sldChg>
      <pc:sldChg chg="mod modClrScheme chgLayout">
        <pc:chgData name="Natalia Mazepa" userId="29bd61efc376ac19" providerId="Windows Live" clId="Web-{C0694E27-5D5F-4B05-9638-4ECF99E9B1EE}" dt="2020-02-19T17:55:46.786" v="51"/>
        <pc:sldMkLst>
          <pc:docMk/>
          <pc:sldMk cId="2699852928" sldId="289"/>
        </pc:sldMkLst>
      </pc:sldChg>
      <pc:sldChg chg="addSp delSp modSp mod setBg modClrScheme setClrOvrMap chgLayout">
        <pc:chgData name="Natalia Mazepa" userId="29bd61efc376ac19" providerId="Windows Live" clId="Web-{C0694E27-5D5F-4B05-9638-4ECF99E9B1EE}" dt="2020-02-19T20:41:27.024" v="1124" actId="20577"/>
        <pc:sldMkLst>
          <pc:docMk/>
          <pc:sldMk cId="3224634320" sldId="290"/>
        </pc:sldMkLst>
        <pc:spChg chg="add mod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2" creationId="{0C004536-FCF2-4A78-B9F5-3AA600ADEA39}"/>
          </ac:spMkLst>
        </pc:spChg>
        <pc:spChg chg="add mod ord">
          <ac:chgData name="Natalia Mazepa" userId="29bd61efc376ac19" providerId="Windows Live" clId="Web-{C0694E27-5D5F-4B05-9638-4ECF99E9B1EE}" dt="2020-02-19T20:34:47.179" v="1055" actId="1076"/>
          <ac:spMkLst>
            <pc:docMk/>
            <pc:sldMk cId="3224634320" sldId="290"/>
            <ac:spMk id="3" creationId="{282DF37D-CED0-4094-AAC2-C2B520ED9E59}"/>
          </ac:spMkLst>
        </pc:spChg>
        <pc:spChg chg="add mod">
          <ac:chgData name="Natalia Mazepa" userId="29bd61efc376ac19" providerId="Windows Live" clId="Web-{C0694E27-5D5F-4B05-9638-4ECF99E9B1EE}" dt="2020-02-19T20:39:23.868" v="1091" actId="20577"/>
          <ac:spMkLst>
            <pc:docMk/>
            <pc:sldMk cId="3224634320" sldId="290"/>
            <ac:spMk id="4" creationId="{135274C0-8354-4F54-9511-5012730167F4}"/>
          </ac:spMkLst>
        </pc:spChg>
        <pc:spChg chg="add mod">
          <ac:chgData name="Natalia Mazepa" userId="29bd61efc376ac19" providerId="Windows Live" clId="Web-{C0694E27-5D5F-4B05-9638-4ECF99E9B1EE}" dt="2020-02-19T20:34:57.304" v="1059" actId="1076"/>
          <ac:spMkLst>
            <pc:docMk/>
            <pc:sldMk cId="3224634320" sldId="290"/>
            <ac:spMk id="5" creationId="{BC81E1DB-B4F1-4EDD-AFDF-BD4E03A2709A}"/>
          </ac:spMkLst>
        </pc:spChg>
        <pc:spChg chg="add mod">
          <ac:chgData name="Natalia Mazepa" userId="29bd61efc376ac19" providerId="Windows Live" clId="Web-{C0694E27-5D5F-4B05-9638-4ECF99E9B1EE}" dt="2020-02-19T20:24:40.396" v="840" actId="20577"/>
          <ac:spMkLst>
            <pc:docMk/>
            <pc:sldMk cId="3224634320" sldId="290"/>
            <ac:spMk id="6" creationId="{09CD7E9A-890D-4BB9-AD8C-7569766D0BF1}"/>
          </ac:spMkLst>
        </pc:spChg>
        <pc:spChg chg="add del mod">
          <ac:chgData name="Natalia Mazepa" userId="29bd61efc376ac19" providerId="Windows Live" clId="Web-{C0694E27-5D5F-4B05-9638-4ECF99E9B1EE}" dt="2020-02-19T20:37:10.023" v="1087"/>
          <ac:spMkLst>
            <pc:docMk/>
            <pc:sldMk cId="3224634320" sldId="290"/>
            <ac:spMk id="7" creationId="{F3BC53EF-AFEC-41D0-BBDB-779DA2A91CCE}"/>
          </ac:spMkLst>
        </pc:spChg>
        <pc:spChg chg="add del">
          <ac:chgData name="Natalia Mazepa" userId="29bd61efc376ac19" providerId="Windows Live" clId="Web-{C0694E27-5D5F-4B05-9638-4ECF99E9B1EE}" dt="2020-02-19T20:27:34.662" v="880"/>
          <ac:spMkLst>
            <pc:docMk/>
            <pc:sldMk cId="3224634320" sldId="290"/>
            <ac:spMk id="10" creationId="{C44B17FE-2E14-47B6-B5A8-4363DE76952D}"/>
          </ac:spMkLst>
        </pc:spChg>
        <pc:spChg chg="add del">
          <ac:chgData name="Natalia Mazepa" userId="29bd61efc376ac19" providerId="Windows Live" clId="Web-{C0694E27-5D5F-4B05-9638-4ECF99E9B1EE}" dt="2020-02-19T20:27:34.662" v="880"/>
          <ac:spMkLst>
            <pc:docMk/>
            <pc:sldMk cId="3224634320" sldId="290"/>
            <ac:spMk id="12" creationId="{14E53280-E6EB-47D2-B0BB-78B772DC4B90}"/>
          </ac:spMkLst>
        </pc:spChg>
        <pc:spChg chg="add del">
          <ac:chgData name="Natalia Mazepa" userId="29bd61efc376ac19" providerId="Windows Live" clId="Web-{C0694E27-5D5F-4B05-9638-4ECF99E9B1EE}" dt="2020-02-19T20:27:34.662" v="880"/>
          <ac:spMkLst>
            <pc:docMk/>
            <pc:sldMk cId="3224634320" sldId="290"/>
            <ac:spMk id="14" creationId="{E44C4738-31FA-4AA4-9D3A-9B0F0B1F5FBC}"/>
          </ac:spMkLst>
        </pc:spChg>
        <pc:spChg chg="add del">
          <ac:chgData name="Natalia Mazepa" userId="29bd61efc376ac19" providerId="Windows Live" clId="Web-{C0694E27-5D5F-4B05-9638-4ECF99E9B1EE}" dt="2020-02-19T20:27:24.397" v="878"/>
          <ac:spMkLst>
            <pc:docMk/>
            <pc:sldMk cId="3224634320" sldId="290"/>
            <ac:spMk id="15" creationId="{47E4F490-FA76-4FF0-B36A-72B01E11751D}"/>
          </ac:spMkLst>
        </pc:spChg>
        <pc:spChg chg="add del">
          <ac:chgData name="Natalia Mazepa" userId="29bd61efc376ac19" providerId="Windows Live" clId="Web-{C0694E27-5D5F-4B05-9638-4ECF99E9B1EE}" dt="2020-02-19T20:27:34.662" v="880"/>
          <ac:spMkLst>
            <pc:docMk/>
            <pc:sldMk cId="3224634320" sldId="290"/>
            <ac:spMk id="16" creationId="{809F3F69-CB9E-4C14-8F9B-7565980C8770}"/>
          </ac:spMkLst>
        </pc:spChg>
        <pc:spChg chg="add del">
          <ac:chgData name="Natalia Mazepa" userId="29bd61efc376ac19" providerId="Windows Live" clId="Web-{C0694E27-5D5F-4B05-9638-4ECF99E9B1EE}" dt="2020-02-19T20:27:24.397" v="878"/>
          <ac:spMkLst>
            <pc:docMk/>
            <pc:sldMk cId="3224634320" sldId="290"/>
            <ac:spMk id="17" creationId="{05C8C51A-4ECF-4857-8298-6C8334C7F885}"/>
          </ac:spMkLst>
        </pc:spChg>
        <pc:spChg chg="add del">
          <ac:chgData name="Natalia Mazepa" userId="29bd61efc376ac19" providerId="Windows Live" clId="Web-{C0694E27-5D5F-4B05-9638-4ECF99E9B1EE}" dt="2020-02-19T20:27:24.397" v="878"/>
          <ac:spMkLst>
            <pc:docMk/>
            <pc:sldMk cId="3224634320" sldId="290"/>
            <ac:spMk id="19" creationId="{A741C46E-A2A6-4DF0-84BD-502A2E56D061}"/>
          </ac:spMkLst>
        </pc:spChg>
        <pc:spChg chg="add del">
          <ac:chgData name="Natalia Mazepa" userId="29bd61efc376ac19" providerId="Windows Live" clId="Web-{C0694E27-5D5F-4B05-9638-4ECF99E9B1EE}" dt="2020-02-19T20:27:24.397" v="878"/>
          <ac:spMkLst>
            <pc:docMk/>
            <pc:sldMk cId="3224634320" sldId="290"/>
            <ac:spMk id="21" creationId="{67CE4C0A-D88E-41BB-8F06-8C0E2604BCDE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22" creationId="{47E4F490-FA76-4FF0-B36A-72B01E11751D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23" creationId="{05C8C51A-4ECF-4857-8298-6C8334C7F885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24" creationId="{A741C46E-A2A6-4DF0-84BD-502A2E56D061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25" creationId="{67CE4C0A-D88E-41BB-8F06-8C0E2604BCDE}"/>
          </ac:spMkLst>
        </pc:spChg>
        <pc:spChg chg="add mod">
          <ac:chgData name="Natalia Mazepa" userId="29bd61efc376ac19" providerId="Windows Live" clId="Web-{C0694E27-5D5F-4B05-9638-4ECF99E9B1EE}" dt="2020-02-19T20:41:27.024" v="1124" actId="20577"/>
          <ac:spMkLst>
            <pc:docMk/>
            <pc:sldMk cId="3224634320" sldId="290"/>
            <ac:spMk id="26" creationId="{26FEBEB6-C349-45FC-8C95-B250B3749328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35" creationId="{44F7C90B-8333-4519-BE89-44DEAD4D3742}"/>
          </ac:spMkLst>
        </pc:spChg>
        <pc:spChg chg="add del">
          <ac:chgData name="Natalia Mazepa" userId="29bd61efc376ac19" providerId="Windows Live" clId="Web-{C0694E27-5D5F-4B05-9638-4ECF99E9B1EE}" dt="2020-02-19T20:41:05.352" v="1112"/>
          <ac:spMkLst>
            <pc:docMk/>
            <pc:sldMk cId="3224634320" sldId="290"/>
            <ac:spMk id="37" creationId="{03EAE297-BAB5-4C1D-9F2C-D67C4FEC871E}"/>
          </ac:spMkLst>
        </pc:spChg>
        <pc:picChg chg="add del">
          <ac:chgData name="Natalia Mazepa" userId="29bd61efc376ac19" providerId="Windows Live" clId="Web-{C0694E27-5D5F-4B05-9638-4ECF99E9B1EE}" dt="2020-02-19T20:27:34.662" v="880"/>
          <ac:picMkLst>
            <pc:docMk/>
            <pc:sldMk cId="3224634320" sldId="290"/>
            <ac:picMk id="8" creationId="{9A639AC4-B296-4F3F-8080-626154D70EAF}"/>
          </ac:picMkLst>
        </pc:picChg>
        <pc:picChg chg="add del">
          <ac:chgData name="Natalia Mazepa" userId="29bd61efc376ac19" providerId="Windows Live" clId="Web-{C0694E27-5D5F-4B05-9638-4ECF99E9B1EE}" dt="2020-02-19T20:27:24.397" v="878"/>
          <ac:picMkLst>
            <pc:docMk/>
            <pc:sldMk cId="3224634320" sldId="290"/>
            <ac:picMk id="11" creationId="{9A639AC4-B296-4F3F-8080-626154D70EAF}"/>
          </ac:picMkLst>
        </pc:picChg>
        <pc:picChg chg="add del">
          <ac:chgData name="Natalia Mazepa" userId="29bd61efc376ac19" providerId="Windows Live" clId="Web-{C0694E27-5D5F-4B05-9638-4ECF99E9B1EE}" dt="2020-02-19T20:41:05.352" v="1112"/>
          <ac:picMkLst>
            <pc:docMk/>
            <pc:sldMk cId="3224634320" sldId="290"/>
            <ac:picMk id="18" creationId="{9A639AC4-B296-4F3F-8080-626154D70EAF}"/>
          </ac:picMkLst>
        </pc:picChg>
        <pc:picChg chg="add del">
          <ac:chgData name="Natalia Mazepa" userId="29bd61efc376ac19" providerId="Windows Live" clId="Web-{C0694E27-5D5F-4B05-9638-4ECF99E9B1EE}" dt="2020-02-19T20:41:05.352" v="1112"/>
          <ac:picMkLst>
            <pc:docMk/>
            <pc:sldMk cId="3224634320" sldId="290"/>
            <ac:picMk id="31" creationId="{573B1553-1636-4954-B3CD-10A4DE0CABAB}"/>
          </ac:picMkLst>
        </pc:picChg>
        <pc:cxnChg chg="add del">
          <ac:chgData name="Natalia Mazepa" userId="29bd61efc376ac19" providerId="Windows Live" clId="Web-{C0694E27-5D5F-4B05-9638-4ECF99E9B1EE}" dt="2020-02-19T20:27:34.662" v="880"/>
          <ac:cxnSpMkLst>
            <pc:docMk/>
            <pc:sldMk cId="3224634320" sldId="290"/>
            <ac:cxnSpMk id="9" creationId="{172F4560-9994-45CF-A1D6-E83E1A530F5A}"/>
          </ac:cxnSpMkLst>
        </pc:cxnChg>
        <pc:cxnChg chg="add del">
          <ac:chgData name="Natalia Mazepa" userId="29bd61efc376ac19" providerId="Windows Live" clId="Web-{C0694E27-5D5F-4B05-9638-4ECF99E9B1EE}" dt="2020-02-19T20:27:24.397" v="878"/>
          <ac:cxnSpMkLst>
            <pc:docMk/>
            <pc:sldMk cId="3224634320" sldId="290"/>
            <ac:cxnSpMk id="13" creationId="{172F4560-9994-45CF-A1D6-E83E1A530F5A}"/>
          </ac:cxnSpMkLst>
        </pc:cxnChg>
        <pc:cxnChg chg="add del">
          <ac:chgData name="Natalia Mazepa" userId="29bd61efc376ac19" providerId="Windows Live" clId="Web-{C0694E27-5D5F-4B05-9638-4ECF99E9B1EE}" dt="2020-02-19T20:41:05.352" v="1112"/>
          <ac:cxnSpMkLst>
            <pc:docMk/>
            <pc:sldMk cId="3224634320" sldId="290"/>
            <ac:cxnSpMk id="20" creationId="{172F4560-9994-45CF-A1D6-E83E1A530F5A}"/>
          </ac:cxnSpMkLst>
        </pc:cxnChg>
        <pc:cxnChg chg="add del">
          <ac:chgData name="Natalia Mazepa" userId="29bd61efc376ac19" providerId="Windows Live" clId="Web-{C0694E27-5D5F-4B05-9638-4ECF99E9B1EE}" dt="2020-02-19T20:41:05.352" v="1112"/>
          <ac:cxnSpMkLst>
            <pc:docMk/>
            <pc:sldMk cId="3224634320" sldId="290"/>
            <ac:cxnSpMk id="33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20:41:05.352" v="1112"/>
          <ac:cxnSpMkLst>
            <pc:docMk/>
            <pc:sldMk cId="3224634320" sldId="290"/>
            <ac:cxnSpMk id="39" creationId="{8D6DCE45-FCB6-4B94-8EDA-A0CC941E7B3B}"/>
          </ac:cxnSpMkLst>
        </pc:cxnChg>
      </pc:sldChg>
      <pc:sldChg chg="addSp delSp modSp del mod modClrScheme delDesignElem chgLayout">
        <pc:chgData name="Natalia Mazepa" userId="29bd61efc376ac19" providerId="Windows Live" clId="Web-{C0694E27-5D5F-4B05-9638-4ECF99E9B1EE}" dt="2020-02-19T20:01:02.266" v="551"/>
        <pc:sldMkLst>
          <pc:docMk/>
          <pc:sldMk cId="1563635065" sldId="302"/>
        </pc:sldMkLst>
        <pc:spChg chg="mod">
          <ac:chgData name="Natalia Mazepa" userId="29bd61efc376ac19" providerId="Windows Live" clId="Web-{C0694E27-5D5F-4B05-9638-4ECF99E9B1EE}" dt="2020-02-19T17:57:35.865" v="57"/>
          <ac:spMkLst>
            <pc:docMk/>
            <pc:sldMk cId="1563635065" sldId="302"/>
            <ac:spMk id="2" creationId="{C309EADE-C1B2-4364-A8D8-175B066B444D}"/>
          </ac:spMkLst>
        </pc:spChg>
        <pc:spChg chg="add">
          <ac:chgData name="Natalia Mazepa" userId="29bd61efc376ac19" providerId="Windows Live" clId="Web-{C0694E27-5D5F-4B05-9638-4ECF99E9B1EE}" dt="2020-02-19T17:57:35.865" v="57"/>
          <ac:spMkLst>
            <pc:docMk/>
            <pc:sldMk cId="1563635065" sldId="302"/>
            <ac:spMk id="8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35.865" v="57"/>
          <ac:spMkLst>
            <pc:docMk/>
            <pc:sldMk cId="1563635065" sldId="302"/>
            <ac:spMk id="10" creationId="{F8C92429-C2FF-43F8-9F54-FF73D1271850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563635065" sldId="302"/>
            <ac:spMk id="11" creationId="{5CCAF7D5-2AD8-4BDF-BE92-13524EA0453C}"/>
          </ac:spMkLst>
        </pc:spChg>
        <pc:spChg chg="add">
          <ac:chgData name="Natalia Mazepa" userId="29bd61efc376ac19" providerId="Windows Live" clId="Web-{C0694E27-5D5F-4B05-9638-4ECF99E9B1EE}" dt="2020-02-19T17:57:35.865" v="57"/>
          <ac:spMkLst>
            <pc:docMk/>
            <pc:sldMk cId="1563635065" sldId="302"/>
            <ac:spMk id="12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563635065" sldId="302"/>
            <ac:spMk id="13" creationId="{F8C92429-C2FF-43F8-9F54-FF73D1271850}"/>
          </ac:spMkLst>
        </pc:spChg>
        <pc:spChg chg="add">
          <ac:chgData name="Natalia Mazepa" userId="29bd61efc376ac19" providerId="Windows Live" clId="Web-{C0694E27-5D5F-4B05-9638-4ECF99E9B1EE}" dt="2020-02-19T17:57:35.865" v="57"/>
          <ac:spMkLst>
            <pc:docMk/>
            <pc:sldMk cId="1563635065" sldId="302"/>
            <ac:spMk id="14" creationId="{58EE6BA1-F87F-4073-B5AB-365A42AD3752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563635065" sldId="302"/>
            <ac:spMk id="15" creationId="{CB8E75E6-FD49-46E3-B23E-9D5C97110F4A}"/>
          </ac:spMkLst>
        </pc:spChg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1563635065" sldId="302"/>
            <ac:spMk id="17" creationId="{58EE6BA1-F87F-4073-B5AB-365A42AD3752}"/>
          </ac:spMkLst>
        </pc:spChg>
        <pc:picChg chg="add">
          <ac:chgData name="Natalia Mazepa" userId="29bd61efc376ac19" providerId="Windows Live" clId="Web-{C0694E27-5D5F-4B05-9638-4ECF99E9B1EE}" dt="2020-02-19T17:57:35.865" v="57"/>
          <ac:picMkLst>
            <pc:docMk/>
            <pc:sldMk cId="1563635065" sldId="302"/>
            <ac:picMk id="5" creationId="{573B1553-1636-4954-B3CD-10A4DE0CABAB}"/>
          </ac:picMkLst>
        </pc:pic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1563635065" sldId="302"/>
            <ac:picMk id="7" creationId="{573B1553-1636-4954-B3CD-10A4DE0CABAB}"/>
          </ac:picMkLst>
        </pc:picChg>
        <pc:cxnChg chg="add">
          <ac:chgData name="Natalia Mazepa" userId="29bd61efc376ac19" providerId="Windows Live" clId="Web-{C0694E27-5D5F-4B05-9638-4ECF99E9B1EE}" dt="2020-02-19T17:57:35.865" v="57"/>
          <ac:cxnSpMkLst>
            <pc:docMk/>
            <pc:sldMk cId="1563635065" sldId="302"/>
            <ac:cxnSpMk id="6" creationId="{6D4B4DFC-38BA-4C07-8028-8FA8327DD175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563635065" sldId="302"/>
            <ac:cxnSpMk id="9" creationId="{6D4B4DFC-38BA-4C07-8028-8FA8327DD175}"/>
          </ac:cxnSpMkLst>
        </pc:cxnChg>
        <pc:cxnChg chg="add">
          <ac:chgData name="Natalia Mazepa" userId="29bd61efc376ac19" providerId="Windows Live" clId="Web-{C0694E27-5D5F-4B05-9638-4ECF99E9B1EE}" dt="2020-02-19T17:57:35.865" v="57"/>
          <ac:cxnSpMkLst>
            <pc:docMk/>
            <pc:sldMk cId="1563635065" sldId="302"/>
            <ac:cxnSpMk id="16" creationId="{19B678A5-A064-46A6-817F-AE02396CCF2C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1563635065" sldId="302"/>
            <ac:cxnSpMk id="19" creationId="{19B678A5-A064-46A6-817F-AE02396CCF2C}"/>
          </ac:cxnSpMkLst>
        </pc:cxnChg>
      </pc:sldChg>
      <pc:sldChg chg="addSp delSp mod modClrScheme delDesignElem chgLayout">
        <pc:chgData name="Natalia Mazepa" userId="29bd61efc376ac19" providerId="Windows Live" clId="Web-{C0694E27-5D5F-4B05-9638-4ECF99E9B1EE}" dt="2020-02-19T17:55:46.786" v="51"/>
        <pc:sldMkLst>
          <pc:docMk/>
          <pc:sldMk cId="3385371012" sldId="303"/>
        </pc:sldMkLst>
        <pc:spChg chg="add del">
          <ac:chgData name="Natalia Mazepa" userId="29bd61efc376ac19" providerId="Windows Live" clId="Web-{C0694E27-5D5F-4B05-9638-4ECF99E9B1EE}" dt="2020-02-19T17:55:40.895" v="50"/>
          <ac:spMkLst>
            <pc:docMk/>
            <pc:sldMk cId="3385371012" sldId="303"/>
            <ac:spMk id="12" creationId="{FDF8837B-BAE2-489A-8F93-69216307D5A5}"/>
          </ac:spMkLst>
        </pc:spChg>
        <pc:picChg chg="add del">
          <ac:chgData name="Natalia Mazepa" userId="29bd61efc376ac19" providerId="Windows Live" clId="Web-{C0694E27-5D5F-4B05-9638-4ECF99E9B1EE}" dt="2020-02-19T17:55:40.895" v="50"/>
          <ac:picMkLst>
            <pc:docMk/>
            <pc:sldMk cId="3385371012" sldId="303"/>
            <ac:picMk id="8" creationId="{D5E3CF8B-6090-4FFC-B9BE-6FF60AEE4B71}"/>
          </ac:picMkLst>
        </pc:pic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385371012" sldId="303"/>
            <ac:cxnSpMk id="10" creationId="{F444405B-FBD8-46A8-84D6-CE72780146FE}"/>
          </ac:cxnSpMkLst>
        </pc:cxnChg>
        <pc:cxnChg chg="add del">
          <ac:chgData name="Natalia Mazepa" userId="29bd61efc376ac19" providerId="Windows Live" clId="Web-{C0694E27-5D5F-4B05-9638-4ECF99E9B1EE}" dt="2020-02-19T17:55:40.895" v="50"/>
          <ac:cxnSpMkLst>
            <pc:docMk/>
            <pc:sldMk cId="3385371012" sldId="303"/>
            <ac:cxnSpMk id="14" creationId="{B48BEE9B-A2F4-4BF3-9EAD-16E1A7FC2DC6}"/>
          </ac:cxnSpMkLst>
        </pc:cxnChg>
      </pc:sldChg>
      <pc:sldChg chg="addSp delSp modSp mod setBg modClrScheme chgLayout">
        <pc:chgData name="Natalia Mazepa" userId="29bd61efc376ac19" providerId="Windows Live" clId="Web-{C0694E27-5D5F-4B05-9638-4ECF99E9B1EE}" dt="2020-02-19T20:20:41.630" v="765" actId="20577"/>
        <pc:sldMkLst>
          <pc:docMk/>
          <pc:sldMk cId="2518471126" sldId="304"/>
        </pc:sldMkLst>
        <pc:spChg chg="add mod ord">
          <ac:chgData name="Natalia Mazepa" userId="29bd61efc376ac19" providerId="Windows Live" clId="Web-{C0694E27-5D5F-4B05-9638-4ECF99E9B1EE}" dt="2020-02-19T20:20:41.630" v="765" actId="20577"/>
          <ac:spMkLst>
            <pc:docMk/>
            <pc:sldMk cId="2518471126" sldId="304"/>
            <ac:spMk id="3" creationId="{7C560D4D-0FD8-4962-9AD4-0E06A3441F10}"/>
          </ac:spMkLst>
        </pc:spChg>
        <pc:spChg chg="add del">
          <ac:chgData name="Natalia Mazepa" userId="29bd61efc376ac19" providerId="Windows Live" clId="Web-{C0694E27-5D5F-4B05-9638-4ECF99E9B1EE}" dt="2020-02-19T20:04:41.220" v="648"/>
          <ac:spMkLst>
            <pc:docMk/>
            <pc:sldMk cId="2518471126" sldId="304"/>
            <ac:spMk id="13" creationId="{FDF8837B-BAE2-489A-8F93-69216307D5A5}"/>
          </ac:spMkLst>
        </pc:spChg>
        <pc:spChg chg="add">
          <ac:chgData name="Natalia Mazepa" userId="29bd61efc376ac19" providerId="Windows Live" clId="Web-{C0694E27-5D5F-4B05-9638-4ECF99E9B1EE}" dt="2020-02-19T20:04:41.220" v="648"/>
          <ac:spMkLst>
            <pc:docMk/>
            <pc:sldMk cId="2518471126" sldId="304"/>
            <ac:spMk id="19" creationId="{FDF8837B-BAE2-489A-8F93-69216307D5A5}"/>
          </ac:spMkLst>
        </pc:spChg>
        <pc:spChg chg="add del">
          <ac:chgData name="Natalia Mazepa" userId="29bd61efc376ac19" providerId="Windows Live" clId="Web-{C0694E27-5D5F-4B05-9638-4ECF99E9B1EE}" dt="2020-02-19T20:04:41.189" v="647"/>
          <ac:spMkLst>
            <pc:docMk/>
            <pc:sldMk cId="2518471126" sldId="304"/>
            <ac:spMk id="24" creationId="{167A6B1E-5DA0-4C37-9EFE-F4491099681C}"/>
          </ac:spMkLst>
        </pc:spChg>
        <pc:picChg chg="add del mod">
          <ac:chgData name="Natalia Mazepa" userId="29bd61efc376ac19" providerId="Windows Live" clId="Web-{C0694E27-5D5F-4B05-9638-4ECF99E9B1EE}" dt="2020-02-19T19:59:08.375" v="550"/>
          <ac:picMkLst>
            <pc:docMk/>
            <pc:sldMk cId="2518471126" sldId="304"/>
            <ac:picMk id="2" creationId="{E4ECEF09-881A-4F83-A7B6-994A16214B72}"/>
          </ac:picMkLst>
        </pc:picChg>
        <pc:picChg chg="add mod ord">
          <ac:chgData name="Natalia Mazepa" userId="29bd61efc376ac19" providerId="Windows Live" clId="Web-{C0694E27-5D5F-4B05-9638-4ECF99E9B1EE}" dt="2020-02-19T20:04:41.220" v="648"/>
          <ac:picMkLst>
            <pc:docMk/>
            <pc:sldMk cId="2518471126" sldId="304"/>
            <ac:picMk id="4" creationId="{4C6B8D2C-25CB-49A0-960F-E152FA326E79}"/>
          </ac:picMkLst>
        </pc:picChg>
        <pc:picChg chg="add del">
          <ac:chgData name="Natalia Mazepa" userId="29bd61efc376ac19" providerId="Windows Live" clId="Web-{C0694E27-5D5F-4B05-9638-4ECF99E9B1EE}" dt="2020-02-19T20:04:41.220" v="648"/>
          <ac:picMkLst>
            <pc:docMk/>
            <pc:sldMk cId="2518471126" sldId="304"/>
            <ac:picMk id="9" creationId="{D5E3CF8B-6090-4FFC-B9BE-6FF60AEE4B71}"/>
          </ac:picMkLst>
        </pc:picChg>
        <pc:picChg chg="add">
          <ac:chgData name="Natalia Mazepa" userId="29bd61efc376ac19" providerId="Windows Live" clId="Web-{C0694E27-5D5F-4B05-9638-4ECF99E9B1EE}" dt="2020-02-19T20:04:41.220" v="648"/>
          <ac:picMkLst>
            <pc:docMk/>
            <pc:sldMk cId="2518471126" sldId="304"/>
            <ac:picMk id="17" creationId="{D5E3CF8B-6090-4FFC-B9BE-6FF60AEE4B71}"/>
          </ac:picMkLst>
        </pc:picChg>
        <pc:picChg chg="add del">
          <ac:chgData name="Natalia Mazepa" userId="29bd61efc376ac19" providerId="Windows Live" clId="Web-{C0694E27-5D5F-4B05-9638-4ECF99E9B1EE}" dt="2020-02-19T20:04:41.189" v="647"/>
          <ac:picMkLst>
            <pc:docMk/>
            <pc:sldMk cId="2518471126" sldId="304"/>
            <ac:picMk id="20" creationId="{D5E3CF8B-6090-4FFC-B9BE-6FF60AEE4B71}"/>
          </ac:picMkLst>
        </pc:picChg>
        <pc:picChg chg="add del">
          <ac:chgData name="Natalia Mazepa" userId="29bd61efc376ac19" providerId="Windows Live" clId="Web-{C0694E27-5D5F-4B05-9638-4ECF99E9B1EE}" dt="2020-02-19T20:04:41.189" v="647"/>
          <ac:picMkLst>
            <pc:docMk/>
            <pc:sldMk cId="2518471126" sldId="304"/>
            <ac:picMk id="26" creationId="{7E1A4A0B-CF56-4D49-BD86-0B95591E9027}"/>
          </ac:picMkLst>
        </pc:picChg>
        <pc:cxnChg chg="add del">
          <ac:chgData name="Natalia Mazepa" userId="29bd61efc376ac19" providerId="Windows Live" clId="Web-{C0694E27-5D5F-4B05-9638-4ECF99E9B1EE}" dt="2020-02-19T20:04:41.220" v="648"/>
          <ac:cxnSpMkLst>
            <pc:docMk/>
            <pc:sldMk cId="2518471126" sldId="304"/>
            <ac:cxnSpMk id="11" creationId="{F444405B-FBD8-46A8-84D6-CE72780146FE}"/>
          </ac:cxnSpMkLst>
        </pc:cxnChg>
        <pc:cxnChg chg="add del">
          <ac:chgData name="Natalia Mazepa" userId="29bd61efc376ac19" providerId="Windows Live" clId="Web-{C0694E27-5D5F-4B05-9638-4ECF99E9B1EE}" dt="2020-02-19T20:04:41.220" v="648"/>
          <ac:cxnSpMkLst>
            <pc:docMk/>
            <pc:sldMk cId="2518471126" sldId="304"/>
            <ac:cxnSpMk id="15" creationId="{B48BEE9B-A2F4-4BF3-9EAD-16E1A7FC2DC6}"/>
          </ac:cxnSpMkLst>
        </pc:cxnChg>
        <pc:cxnChg chg="add">
          <ac:chgData name="Natalia Mazepa" userId="29bd61efc376ac19" providerId="Windows Live" clId="Web-{C0694E27-5D5F-4B05-9638-4ECF99E9B1EE}" dt="2020-02-19T20:04:41.220" v="648"/>
          <ac:cxnSpMkLst>
            <pc:docMk/>
            <pc:sldMk cId="2518471126" sldId="304"/>
            <ac:cxnSpMk id="18" creationId="{F444405B-FBD8-46A8-84D6-CE72780146FE}"/>
          </ac:cxnSpMkLst>
        </pc:cxnChg>
        <pc:cxnChg chg="add">
          <ac:chgData name="Natalia Mazepa" userId="29bd61efc376ac19" providerId="Windows Live" clId="Web-{C0694E27-5D5F-4B05-9638-4ECF99E9B1EE}" dt="2020-02-19T20:04:41.220" v="648"/>
          <ac:cxnSpMkLst>
            <pc:docMk/>
            <pc:sldMk cId="2518471126" sldId="304"/>
            <ac:cxnSpMk id="21" creationId="{B48BEE9B-A2F4-4BF3-9EAD-16E1A7FC2DC6}"/>
          </ac:cxnSpMkLst>
        </pc:cxnChg>
        <pc:cxnChg chg="add del">
          <ac:chgData name="Natalia Mazepa" userId="29bd61efc376ac19" providerId="Windows Live" clId="Web-{C0694E27-5D5F-4B05-9638-4ECF99E9B1EE}" dt="2020-02-19T20:04:41.189" v="647"/>
          <ac:cxnSpMkLst>
            <pc:docMk/>
            <pc:sldMk cId="2518471126" sldId="304"/>
            <ac:cxnSpMk id="22" creationId="{F444405B-FBD8-46A8-84D6-CE72780146FE}"/>
          </ac:cxnSpMkLst>
        </pc:cxnChg>
        <pc:cxnChg chg="add del">
          <ac:chgData name="Natalia Mazepa" userId="29bd61efc376ac19" providerId="Windows Live" clId="Web-{C0694E27-5D5F-4B05-9638-4ECF99E9B1EE}" dt="2020-02-19T20:04:41.189" v="647"/>
          <ac:cxnSpMkLst>
            <pc:docMk/>
            <pc:sldMk cId="2518471126" sldId="304"/>
            <ac:cxnSpMk id="28" creationId="{FFB0B69E-FE1C-4227-8BE5-3AE10AE002BA}"/>
          </ac:cxnSpMkLst>
        </pc:cxnChg>
      </pc:sldChg>
      <pc:sldChg chg="addSp modSp new mod setBg modClrScheme chgLayout">
        <pc:chgData name="Natalia Mazepa" userId="29bd61efc376ac19" providerId="Windows Live" clId="Web-{C0694E27-5D5F-4B05-9638-4ECF99E9B1EE}" dt="2020-02-19T17:59:37.304" v="72" actId="1076"/>
        <pc:sldMkLst>
          <pc:docMk/>
          <pc:sldMk cId="3394480367" sldId="305"/>
        </pc:sldMkLst>
        <pc:spChg chg="add mod">
          <ac:chgData name="Natalia Mazepa" userId="29bd61efc376ac19" providerId="Windows Live" clId="Web-{C0694E27-5D5F-4B05-9638-4ECF99E9B1EE}" dt="2020-02-19T17:59:37.304" v="72" actId="1076"/>
          <ac:spMkLst>
            <pc:docMk/>
            <pc:sldMk cId="3394480367" sldId="305"/>
            <ac:spMk id="2" creationId="{E6C313DF-D4C7-4938-BD5D-A7AEAD7357E6}"/>
          </ac:spMkLst>
        </pc:spChg>
      </pc:sldChg>
      <pc:sldChg chg="addSp modSp new mod setBg">
        <pc:chgData name="Natalia Mazepa" userId="29bd61efc376ac19" providerId="Windows Live" clId="Web-{C0694E27-5D5F-4B05-9638-4ECF99E9B1EE}" dt="2020-02-19T18:36:55.744" v="149"/>
        <pc:sldMkLst>
          <pc:docMk/>
          <pc:sldMk cId="2950216381" sldId="306"/>
        </pc:sldMkLst>
        <pc:spChg chg="add">
          <ac:chgData name="Natalia Mazepa" userId="29bd61efc376ac19" providerId="Windows Live" clId="Web-{C0694E27-5D5F-4B05-9638-4ECF99E9B1EE}" dt="2020-02-19T18:36:55.744" v="149"/>
          <ac:spMkLst>
            <pc:docMk/>
            <pc:sldMk cId="2950216381" sldId="306"/>
            <ac:spMk id="7" creationId="{4434DCA8-BC57-40AE-94D7-754460957E7F}"/>
          </ac:spMkLst>
        </pc:spChg>
        <pc:spChg chg="add">
          <ac:chgData name="Natalia Mazepa" userId="29bd61efc376ac19" providerId="Windows Live" clId="Web-{C0694E27-5D5F-4B05-9638-4ECF99E9B1EE}" dt="2020-02-19T18:36:55.744" v="149"/>
          <ac:spMkLst>
            <pc:docMk/>
            <pc:sldMk cId="2950216381" sldId="306"/>
            <ac:spMk id="11" creationId="{D43CA6E1-DE85-4998-B1CA-2B617EDF60F8}"/>
          </ac:spMkLst>
        </pc:spChg>
        <pc:picChg chg="add mod">
          <ac:chgData name="Natalia Mazepa" userId="29bd61efc376ac19" providerId="Windows Live" clId="Web-{C0694E27-5D5F-4B05-9638-4ECF99E9B1EE}" dt="2020-02-19T18:36:55.744" v="149"/>
          <ac:picMkLst>
            <pc:docMk/>
            <pc:sldMk cId="2950216381" sldId="306"/>
            <ac:picMk id="2" creationId="{17906708-2A40-44CD-AB6D-A5D2171F6F56}"/>
          </ac:picMkLst>
        </pc:picChg>
        <pc:picChg chg="add">
          <ac:chgData name="Natalia Mazepa" userId="29bd61efc376ac19" providerId="Windows Live" clId="Web-{C0694E27-5D5F-4B05-9638-4ECF99E9B1EE}" dt="2020-02-19T18:36:55.744" v="149"/>
          <ac:picMkLst>
            <pc:docMk/>
            <pc:sldMk cId="2950216381" sldId="306"/>
            <ac:picMk id="9" creationId="{E93A23A1-FB7B-4C57-8240-0B6015C11161}"/>
          </ac:picMkLst>
        </pc:picChg>
        <pc:picChg chg="add">
          <ac:chgData name="Natalia Mazepa" userId="29bd61efc376ac19" providerId="Windows Live" clId="Web-{C0694E27-5D5F-4B05-9638-4ECF99E9B1EE}" dt="2020-02-19T18:36:55.744" v="149"/>
          <ac:picMkLst>
            <pc:docMk/>
            <pc:sldMk cId="2950216381" sldId="306"/>
            <ac:picMk id="13" creationId="{AD162A3C-D7A8-4B2A-94B1-73192CBC573B}"/>
          </ac:picMkLst>
        </pc:picChg>
        <pc:picChg chg="add">
          <ac:chgData name="Natalia Mazepa" userId="29bd61efc376ac19" providerId="Windows Live" clId="Web-{C0694E27-5D5F-4B05-9638-4ECF99E9B1EE}" dt="2020-02-19T18:36:55.744" v="149"/>
          <ac:picMkLst>
            <pc:docMk/>
            <pc:sldMk cId="2950216381" sldId="306"/>
            <ac:picMk id="15" creationId="{6B8F1012-6DEE-4829-9F32-620A71109464}"/>
          </ac:picMkLst>
        </pc:picChg>
      </pc:sldChg>
      <pc:sldChg chg="addSp delSp modSp new mod setBg">
        <pc:chgData name="Natalia Mazepa" userId="29bd61efc376ac19" providerId="Windows Live" clId="Web-{C0694E27-5D5F-4B05-9638-4ECF99E9B1EE}" dt="2020-02-19T20:20:13.036" v="762"/>
        <pc:sldMkLst>
          <pc:docMk/>
          <pc:sldMk cId="2181789523" sldId="307"/>
        </pc:sldMkLst>
        <pc:spChg chg="add del">
          <ac:chgData name="Natalia Mazepa" userId="29bd61efc376ac19" providerId="Windows Live" clId="Web-{C0694E27-5D5F-4B05-9638-4ECF99E9B1EE}" dt="2020-02-19T20:20:13.036" v="762"/>
          <ac:spMkLst>
            <pc:docMk/>
            <pc:sldMk cId="2181789523" sldId="307"/>
            <ac:spMk id="16" creationId="{1284CA7F-B696-4085-84C6-CD668817E685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17" creationId="{E1750109-3B91-4506-B997-0CD8E35A1488}"/>
          </ac:spMkLst>
        </pc:spChg>
        <pc:spChg chg="add del">
          <ac:chgData name="Natalia Mazepa" userId="29bd61efc376ac19" providerId="Windows Live" clId="Web-{C0694E27-5D5F-4B05-9638-4ECF99E9B1EE}" dt="2020-02-19T20:20:13.036" v="762"/>
          <ac:spMkLst>
            <pc:docMk/>
            <pc:sldMk cId="2181789523" sldId="307"/>
            <ac:spMk id="18" creationId="{858A10F4-B847-4777-BC82-782F6FB36E40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19" creationId="{E72D8D1B-59F6-4FF3-8547-9BBB6129F2FA}"/>
          </ac:spMkLst>
        </pc:spChg>
        <pc:spChg chg="add del">
          <ac:chgData name="Natalia Mazepa" userId="29bd61efc376ac19" providerId="Windows Live" clId="Web-{C0694E27-5D5F-4B05-9638-4ECF99E9B1EE}" dt="2020-02-19T20:20:13.036" v="762"/>
          <ac:spMkLst>
            <pc:docMk/>
            <pc:sldMk cId="2181789523" sldId="307"/>
            <ac:spMk id="20" creationId="{8883B597-C9A1-46EF-AB6B-71DF0B1ED4A6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21" creationId="{14044C96-7CFD-44DB-A579-D77B0D37C681}"/>
          </ac:spMkLst>
        </pc:spChg>
        <pc:spChg chg="add del">
          <ac:chgData name="Natalia Mazepa" userId="29bd61efc376ac19" providerId="Windows Live" clId="Web-{C0694E27-5D5F-4B05-9638-4ECF99E9B1EE}" dt="2020-02-19T20:20:13.036" v="762"/>
          <ac:spMkLst>
            <pc:docMk/>
            <pc:sldMk cId="2181789523" sldId="307"/>
            <ac:spMk id="22" creationId="{A0B38421-369F-445C-9543-5BC17BC09040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23" creationId="{8FC8C21F-9484-4A71-ABFA-6C10682FAC3E}"/>
          </ac:spMkLst>
        </pc:spChg>
        <pc:spChg chg="add del">
          <ac:chgData name="Natalia Mazepa" userId="29bd61efc376ac19" providerId="Windows Live" clId="Web-{C0694E27-5D5F-4B05-9638-4ECF99E9B1EE}" dt="2020-02-19T20:20:13.036" v="762"/>
          <ac:spMkLst>
            <pc:docMk/>
            <pc:sldMk cId="2181789523" sldId="307"/>
            <ac:spMk id="24" creationId="{FAA9CE81-CAF0-41E3-8E73-CAFA13A0B1A7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25" creationId="{2C444748-5A8D-4B53-89FE-42B455DFA2D1}"/>
          </ac:spMkLst>
        </pc:spChg>
        <pc:spChg chg="add del">
          <ac:chgData name="Natalia Mazepa" userId="29bd61efc376ac19" providerId="Windows Live" clId="Web-{C0694E27-5D5F-4B05-9638-4ECF99E9B1EE}" dt="2020-02-19T20:16:18.597" v="732"/>
          <ac:spMkLst>
            <pc:docMk/>
            <pc:sldMk cId="2181789523" sldId="307"/>
            <ac:spMk id="27" creationId="{F4FFA271-A10A-4AC3-8F06-E3313A197A80}"/>
          </ac:spMkLst>
        </pc:spChg>
        <pc:picChg chg="add del mod ord">
          <ac:chgData name="Natalia Mazepa" userId="29bd61efc376ac19" providerId="Windows Live" clId="Web-{C0694E27-5D5F-4B05-9638-4ECF99E9B1EE}" dt="2020-02-19T20:13:45.988" v="704"/>
          <ac:picMkLst>
            <pc:docMk/>
            <pc:sldMk cId="2181789523" sldId="307"/>
            <ac:picMk id="2" creationId="{53C9CDFE-0AE9-47C9-B130-BB24E28ED7B8}"/>
          </ac:picMkLst>
        </pc:picChg>
        <pc:picChg chg="add mod ord">
          <ac:chgData name="Natalia Mazepa" userId="29bd61efc376ac19" providerId="Windows Live" clId="Web-{C0694E27-5D5F-4B05-9638-4ECF99E9B1EE}" dt="2020-02-19T20:20:13.036" v="762"/>
          <ac:picMkLst>
            <pc:docMk/>
            <pc:sldMk cId="2181789523" sldId="307"/>
            <ac:picMk id="4" creationId="{3454C4F6-5B22-4327-ADD4-C2C626308B16}"/>
          </ac:picMkLst>
        </pc:picChg>
        <pc:picChg chg="add mod ord">
          <ac:chgData name="Natalia Mazepa" userId="29bd61efc376ac19" providerId="Windows Live" clId="Web-{C0694E27-5D5F-4B05-9638-4ECF99E9B1EE}" dt="2020-02-19T20:20:13.036" v="762"/>
          <ac:picMkLst>
            <pc:docMk/>
            <pc:sldMk cId="2181789523" sldId="307"/>
            <ac:picMk id="6" creationId="{985FFE9B-1B85-4D27-A9F5-12F67185AA82}"/>
          </ac:picMkLst>
        </pc:picChg>
        <pc:picChg chg="add mod ord">
          <ac:chgData name="Natalia Mazepa" userId="29bd61efc376ac19" providerId="Windows Live" clId="Web-{C0694E27-5D5F-4B05-9638-4ECF99E9B1EE}" dt="2020-02-19T20:20:13.036" v="762"/>
          <ac:picMkLst>
            <pc:docMk/>
            <pc:sldMk cId="2181789523" sldId="307"/>
            <ac:picMk id="8" creationId="{560D2F60-4BA6-44B6-BAE9-F1C64DB4062B}"/>
          </ac:picMkLst>
        </pc:picChg>
        <pc:picChg chg="add mod ord">
          <ac:chgData name="Natalia Mazepa" userId="29bd61efc376ac19" providerId="Windows Live" clId="Web-{C0694E27-5D5F-4B05-9638-4ECF99E9B1EE}" dt="2020-02-19T20:20:13.036" v="762"/>
          <ac:picMkLst>
            <pc:docMk/>
            <pc:sldMk cId="2181789523" sldId="307"/>
            <ac:picMk id="10" creationId="{040BB154-C6AE-4729-84C4-8924F879EA53}"/>
          </ac:picMkLst>
        </pc:picChg>
        <pc:picChg chg="add del mod">
          <ac:chgData name="Natalia Mazepa" userId="29bd61efc376ac19" providerId="Windows Live" clId="Web-{C0694E27-5D5F-4B05-9638-4ECF99E9B1EE}" dt="2020-02-19T20:16:22.941" v="734"/>
          <ac:picMkLst>
            <pc:docMk/>
            <pc:sldMk cId="2181789523" sldId="307"/>
            <ac:picMk id="12" creationId="{61F568F2-1654-430A-B483-57F298C6B8B8}"/>
          </ac:picMkLst>
        </pc:picChg>
        <pc:picChg chg="add mod ord">
          <ac:chgData name="Natalia Mazepa" userId="29bd61efc376ac19" providerId="Windows Live" clId="Web-{C0694E27-5D5F-4B05-9638-4ECF99E9B1EE}" dt="2020-02-19T20:20:13.036" v="762"/>
          <ac:picMkLst>
            <pc:docMk/>
            <pc:sldMk cId="2181789523" sldId="307"/>
            <ac:picMk id="14" creationId="{B8863799-573C-486A-9ED0-2ACD23D93B91}"/>
          </ac:picMkLst>
        </pc:pic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29" creationId="{B817B4B8-5E01-4B44-BC25-876D56C12149}"/>
          </ac:cxnSpMkLst>
        </pc:cxn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31" creationId="{D683D1A4-93E5-4A4D-B103-8223A220EB2B}"/>
          </ac:cxnSpMkLst>
        </pc:cxn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33" creationId="{B0E8ABF4-C289-489E-BEFB-3077F9D9C773}"/>
          </ac:cxnSpMkLst>
        </pc:cxn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35" creationId="{7989CFA0-35DD-4943-B365-488C66B9B192}"/>
          </ac:cxnSpMkLst>
        </pc:cxn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37" creationId="{688AD040-1A2B-4FB4-A345-7B9F3E5ED9B0}"/>
          </ac:cxnSpMkLst>
        </pc:cxnChg>
        <pc:cxnChg chg="add">
          <ac:chgData name="Natalia Mazepa" userId="29bd61efc376ac19" providerId="Windows Live" clId="Web-{C0694E27-5D5F-4B05-9638-4ECF99E9B1EE}" dt="2020-02-19T20:20:13.036" v="762"/>
          <ac:cxnSpMkLst>
            <pc:docMk/>
            <pc:sldMk cId="2181789523" sldId="307"/>
            <ac:cxnSpMk id="39" creationId="{823B704A-724B-41D6-8F33-76939E727D2A}"/>
          </ac:cxnSpMkLst>
        </pc:cxnChg>
      </pc:sldChg>
      <pc:sldChg chg="add del replId">
        <pc:chgData name="Natalia Mazepa" userId="29bd61efc376ac19" providerId="Windows Live" clId="Web-{C0694E27-5D5F-4B05-9638-4ECF99E9B1EE}" dt="2020-02-19T18:42:17.762" v="223"/>
        <pc:sldMkLst>
          <pc:docMk/>
          <pc:sldMk cId="2694937872" sldId="307"/>
        </pc:sldMkLst>
      </pc:sldChg>
      <pc:sldChg chg="add del replId">
        <pc:chgData name="Natalia Mazepa" userId="29bd61efc376ac19" providerId="Windows Live" clId="Web-{C0694E27-5D5F-4B05-9638-4ECF99E9B1EE}" dt="2020-02-19T18:42:42.841" v="225"/>
        <pc:sldMkLst>
          <pc:docMk/>
          <pc:sldMk cId="3918986159" sldId="307"/>
        </pc:sldMkLst>
      </pc:sldChg>
      <pc:sldChg chg="addSp delSp modSp new del ord">
        <pc:chgData name="Natalia Mazepa" userId="29bd61efc376ac19" providerId="Windows Live" clId="Web-{C0694E27-5D5F-4B05-9638-4ECF99E9B1EE}" dt="2020-02-19T20:17:58.676" v="755"/>
        <pc:sldMkLst>
          <pc:docMk/>
          <pc:sldMk cId="1597073154" sldId="308"/>
        </pc:sldMkLst>
        <pc:picChg chg="add del mod">
          <ac:chgData name="Natalia Mazepa" userId="29bd61efc376ac19" providerId="Windows Live" clId="Web-{C0694E27-5D5F-4B05-9638-4ECF99E9B1EE}" dt="2020-02-19T20:13:16.878" v="692"/>
          <ac:picMkLst>
            <pc:docMk/>
            <pc:sldMk cId="1597073154" sldId="308"/>
            <ac:picMk id="2" creationId="{6346E780-951D-4143-9F52-0441707CD40B}"/>
          </ac:picMkLst>
        </pc:picChg>
        <pc:picChg chg="add del mod">
          <ac:chgData name="Natalia Mazepa" userId="29bd61efc376ac19" providerId="Windows Live" clId="Web-{C0694E27-5D5F-4B05-9638-4ECF99E9B1EE}" dt="2020-02-19T20:17:45.488" v="752"/>
          <ac:picMkLst>
            <pc:docMk/>
            <pc:sldMk cId="1597073154" sldId="308"/>
            <ac:picMk id="4" creationId="{3924EF02-3A8D-4AC4-938E-9670903C04CA}"/>
          </ac:picMkLst>
        </pc:picChg>
      </pc:sldChg>
      <pc:sldChg chg="add del replId">
        <pc:chgData name="Natalia Mazepa" userId="29bd61efc376ac19" providerId="Windows Live" clId="Web-{C0694E27-5D5F-4B05-9638-4ECF99E9B1EE}" dt="2020-02-19T18:42:15.215" v="222"/>
        <pc:sldMkLst>
          <pc:docMk/>
          <pc:sldMk cId="2806127467" sldId="308"/>
        </pc:sldMkLst>
      </pc:sldChg>
      <pc:sldChg chg="add del replId">
        <pc:chgData name="Natalia Mazepa" userId="29bd61efc376ac19" providerId="Windows Live" clId="Web-{C0694E27-5D5F-4B05-9638-4ECF99E9B1EE}" dt="2020-02-19T18:42:12.559" v="221"/>
        <pc:sldMkLst>
          <pc:docMk/>
          <pc:sldMk cId="677442595" sldId="309"/>
        </pc:sldMkLst>
      </pc:sldChg>
      <pc:sldMasterChg chg="add del addSldLayout delSldLayout">
        <pc:chgData name="Natalia Mazepa" userId="29bd61efc376ac19" providerId="Windows Live" clId="Web-{C0694E27-5D5F-4B05-9638-4ECF99E9B1EE}" dt="2020-02-19T17:55:40.895" v="50"/>
        <pc:sldMasterMkLst>
          <pc:docMk/>
          <pc:sldMasterMk cId="3537005769" sldId="2147483854"/>
        </pc:sldMasterMkLst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3695879258" sldId="2147483855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3293853238" sldId="2147483856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2103476805" sldId="2147483857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1793814430" sldId="2147483858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2941526513" sldId="2147483859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680348964" sldId="2147483860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679142568" sldId="2147483861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3681336229" sldId="2147483862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1929536545" sldId="2147483863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17302547" sldId="2147483864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3906906309" sldId="2147483865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864094358" sldId="2147483866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466898704" sldId="2147483867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1072105667" sldId="2147483868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1455327420" sldId="2147483869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3967008959" sldId="2147483870"/>
          </pc:sldLayoutMkLst>
        </pc:sldLayoutChg>
        <pc:sldLayoutChg chg="add del">
          <pc:chgData name="Natalia Mazepa" userId="29bd61efc376ac19" providerId="Windows Live" clId="Web-{C0694E27-5D5F-4B05-9638-4ECF99E9B1EE}" dt="2020-02-19T17:55:40.895" v="50"/>
          <pc:sldLayoutMkLst>
            <pc:docMk/>
            <pc:sldMasterMk cId="3537005769" sldId="2147483854"/>
            <pc:sldLayoutMk cId="453246368" sldId="2147483871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C0694E27-5D5F-4B05-9638-4ECF99E9B1EE}" dt="2020-02-19T17:55:46.786" v="51"/>
        <pc:sldMasterMkLst>
          <pc:docMk/>
          <pc:sldMasterMk cId="1735951412" sldId="2147483872"/>
        </pc:sldMasterMkLst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2297059363" sldId="2147483873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583452215" sldId="2147483874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813402816" sldId="2147483875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178649343" sldId="2147483876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409546584" sldId="2147483877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3444094308" sldId="2147483878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495433225" sldId="2147483879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2398756409" sldId="2147483880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2647264708" sldId="2147483881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3009847025" sldId="2147483882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895453106" sldId="2147483883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056150370" sldId="2147483884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292048892" sldId="2147483885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427919498" sldId="2147483886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024317287" sldId="2147483887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836919662" sldId="2147483888"/>
          </pc:sldLayoutMkLst>
        </pc:sldLayoutChg>
        <pc:sldLayoutChg chg="add del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1735951412" sldId="2147483872"/>
            <pc:sldLayoutMk cId="1621027538" sldId="2147483889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C0694E27-5D5F-4B05-9638-4ECF99E9B1EE}" dt="2020-02-19T17:52:26.284" v="21"/>
        <pc:sldMasterMkLst>
          <pc:docMk/>
          <pc:sldMasterMk cId="2280219578" sldId="2147483872"/>
        </pc:sldMasterMkLst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1791983268" sldId="2147483873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3407729819" sldId="2147483874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3386043270" sldId="2147483875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2120249810" sldId="2147483876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3167326405" sldId="2147483877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158828151" sldId="2147483878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1027750719" sldId="2147483879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1162154278" sldId="2147483880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2101148524" sldId="2147483881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2482418023" sldId="2147483882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624029959" sldId="2147483883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4079156926" sldId="2147483884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917595072" sldId="2147483885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184208182" sldId="2147483886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3107327304" sldId="2147483887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2830563957" sldId="2147483888"/>
          </pc:sldLayoutMkLst>
        </pc:sldLayoutChg>
        <pc:sldLayoutChg chg="add del mod replId">
          <pc:chgData name="Natalia Mazepa" userId="29bd61efc376ac19" providerId="Windows Live" clId="Web-{C0694E27-5D5F-4B05-9638-4ECF99E9B1EE}" dt="2020-02-19T17:52:26.284" v="21"/>
          <pc:sldLayoutMkLst>
            <pc:docMk/>
            <pc:sldMasterMk cId="2280219578" sldId="2147483872"/>
            <pc:sldLayoutMk cId="2805157037" sldId="2147483889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C0694E27-5D5F-4B05-9638-4ECF99E9B1EE}" dt="2020-02-19T17:49:58.611" v="20"/>
        <pc:sldMasterMkLst>
          <pc:docMk/>
          <pc:sldMasterMk cId="2663603032" sldId="2147483890"/>
        </pc:sldMasterMkLst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1162752626" sldId="2147483891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981823915" sldId="2147483892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3201101144" sldId="2147483893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2959583304" sldId="2147483894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1307387460" sldId="2147483895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813223822" sldId="2147483896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3401636547" sldId="2147483897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157532587" sldId="2147483898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1454963959" sldId="2147483899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4179560979" sldId="2147483900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2056374009" sldId="2147483901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1122460220" sldId="2147483902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2135238185" sldId="2147483903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2253190467" sldId="2147483904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596137584" sldId="2147483905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3327991626" sldId="2147483906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58.611" v="20"/>
          <pc:sldLayoutMkLst>
            <pc:docMk/>
            <pc:sldMasterMk cId="2663603032" sldId="2147483890"/>
            <pc:sldLayoutMk cId="3917898929" sldId="2147483907"/>
          </pc:sldLayoutMkLst>
        </pc:sldLayoutChg>
      </pc:sldMasterChg>
      <pc:sldMasterChg chg="add modTransition addSldLayout modSldLayout">
        <pc:chgData name="Natalia Mazepa" userId="29bd61efc376ac19" providerId="Windows Live" clId="Web-{C0694E27-5D5F-4B05-9638-4ECF99E9B1EE}" dt="2020-02-19T17:55:46.786" v="51"/>
        <pc:sldMasterMkLst>
          <pc:docMk/>
          <pc:sldMasterMk cId="3126735664" sldId="2147483890"/>
        </pc:sldMasterMkLst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515885549" sldId="2147483891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3866917357" sldId="2147483892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1082884434" sldId="2147483893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084030318" sldId="2147483894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1151974187" sldId="2147483895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320216472" sldId="2147483896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1779518672" sldId="2147483897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3550479095" sldId="2147483898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755464371" sldId="2147483899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653192179" sldId="2147483900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05980193" sldId="2147483901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956003576" sldId="2147483902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3417570866" sldId="2147483903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3449467403" sldId="2147483904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2561757654" sldId="2147483905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199812813" sldId="2147483906"/>
          </pc:sldLayoutMkLst>
        </pc:sldLayoutChg>
        <pc:sldLayoutChg chg="add mod replId">
          <pc:chgData name="Natalia Mazepa" userId="29bd61efc376ac19" providerId="Windows Live" clId="Web-{C0694E27-5D5F-4B05-9638-4ECF99E9B1EE}" dt="2020-02-19T17:55:46.786" v="51"/>
          <pc:sldLayoutMkLst>
            <pc:docMk/>
            <pc:sldMasterMk cId="3126735664" sldId="2147483890"/>
            <pc:sldLayoutMk cId="4017225247" sldId="2147483907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C0694E27-5D5F-4B05-9638-4ECF99E9B1EE}" dt="2020-02-19T17:49:49.314" v="19"/>
        <pc:sldMasterMkLst>
          <pc:docMk/>
          <pc:sldMasterMk cId="1192691855" sldId="2147483908"/>
        </pc:sldMasterMkLst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3012128356" sldId="2147483909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1459907798" sldId="2147483910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457287340" sldId="2147483911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689371075" sldId="2147483912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1806377477" sldId="2147483913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1614336721" sldId="2147483914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3971213394" sldId="2147483915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649939439" sldId="2147483916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28256220" sldId="2147483917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1821567671" sldId="2147483918"/>
          </pc:sldLayoutMkLst>
        </pc:sldLayoutChg>
        <pc:sldLayoutChg chg="add del mod replId">
          <pc:chgData name="Natalia Mazepa" userId="29bd61efc376ac19" providerId="Windows Live" clId="Web-{C0694E27-5D5F-4B05-9638-4ECF99E9B1EE}" dt="2020-02-19T17:49:49.314" v="19"/>
          <pc:sldLayoutMkLst>
            <pc:docMk/>
            <pc:sldMasterMk cId="1192691855" sldId="2147483908"/>
            <pc:sldLayoutMk cId="573928314" sldId="2147483919"/>
          </pc:sldLayoutMkLst>
        </pc:sldLayoutChg>
      </pc:sldMasterChg>
    </pc:docChg>
  </pc:docChgLst>
  <pc:docChgLst>
    <pc:chgData name="Natalia Mazepa" userId="29bd61efc376ac19" providerId="Windows Live" clId="Web-{2A1007EF-3491-45CD-B508-2996545E3BC7}"/>
    <pc:docChg chg="modSld">
      <pc:chgData name="Natalia Mazepa" userId="29bd61efc376ac19" providerId="Windows Live" clId="Web-{2A1007EF-3491-45CD-B508-2996545E3BC7}" dt="2020-02-16T16:50:42.970" v="34" actId="14100"/>
      <pc:docMkLst>
        <pc:docMk/>
      </pc:docMkLst>
      <pc:sldChg chg="addSp modSp mod setBg">
        <pc:chgData name="Natalia Mazepa" userId="29bd61efc376ac19" providerId="Windows Live" clId="Web-{2A1007EF-3491-45CD-B508-2996545E3BC7}" dt="2020-02-16T16:44:27.233" v="10"/>
        <pc:sldMkLst>
          <pc:docMk/>
          <pc:sldMk cId="650317164" sldId="256"/>
        </pc:sldMkLst>
        <pc:spChg chg="mod">
          <ac:chgData name="Natalia Mazepa" userId="29bd61efc376ac19" providerId="Windows Live" clId="Web-{2A1007EF-3491-45CD-B508-2996545E3BC7}" dt="2020-02-16T16:44:27.233" v="10"/>
          <ac:spMkLst>
            <pc:docMk/>
            <pc:sldMk cId="650317164" sldId="256"/>
            <ac:spMk id="2" creationId="{00000000-0000-0000-0000-000000000000}"/>
          </ac:spMkLst>
        </pc:spChg>
        <pc:spChg chg="add">
          <ac:chgData name="Natalia Mazepa" userId="29bd61efc376ac19" providerId="Windows Live" clId="Web-{2A1007EF-3491-45CD-B508-2996545E3BC7}" dt="2020-02-16T16:44:27.233" v="10"/>
          <ac:spMkLst>
            <pc:docMk/>
            <pc:sldMk cId="650317164" sldId="256"/>
            <ac:spMk id="10" creationId="{C507429E-866E-4EA2-96D0-1A47D83FC8C9}"/>
          </ac:spMkLst>
        </pc:spChg>
        <pc:picChg chg="mod ord">
          <ac:chgData name="Natalia Mazepa" userId="29bd61efc376ac19" providerId="Windows Live" clId="Web-{2A1007EF-3491-45CD-B508-2996545E3BC7}" dt="2020-02-16T16:44:27.233" v="10"/>
          <ac:picMkLst>
            <pc:docMk/>
            <pc:sldMk cId="650317164" sldId="256"/>
            <ac:picMk id="4" creationId="{424C7AF3-3CA7-410B-AA77-02603615E6A0}"/>
          </ac:picMkLst>
        </pc:picChg>
        <pc:picChg chg="add">
          <ac:chgData name="Natalia Mazepa" userId="29bd61efc376ac19" providerId="Windows Live" clId="Web-{2A1007EF-3491-45CD-B508-2996545E3BC7}" dt="2020-02-16T16:44:27.233" v="10"/>
          <ac:picMkLst>
            <pc:docMk/>
            <pc:sldMk cId="650317164" sldId="256"/>
            <ac:picMk id="8" creationId="{C12F9D32-251F-4D78-B1BA-DCCE50D3D2CC}"/>
          </ac:picMkLst>
        </pc:picChg>
        <pc:cxnChg chg="add">
          <ac:chgData name="Natalia Mazepa" userId="29bd61efc376ac19" providerId="Windows Live" clId="Web-{2A1007EF-3491-45CD-B508-2996545E3BC7}" dt="2020-02-16T16:44:27.233" v="10"/>
          <ac:cxnSpMkLst>
            <pc:docMk/>
            <pc:sldMk cId="650317164" sldId="256"/>
            <ac:cxnSpMk id="15" creationId="{3DD931CC-F9EA-4AA5-B787-BBC988B2E264}"/>
          </ac:cxnSpMkLst>
        </pc:cxnChg>
      </pc:sldChg>
      <pc:sldChg chg="modSp mod setBg modShow">
        <pc:chgData name="Natalia Mazepa" userId="29bd61efc376ac19" providerId="Windows Live" clId="Web-{2A1007EF-3491-45CD-B508-2996545E3BC7}" dt="2020-02-16T16:49:47.344" v="26"/>
        <pc:sldMkLst>
          <pc:docMk/>
          <pc:sldMk cId="1027885433" sldId="257"/>
        </pc:sldMkLst>
        <pc:spChg chg="mod">
          <ac:chgData name="Natalia Mazepa" userId="29bd61efc376ac19" providerId="Windows Live" clId="Web-{2A1007EF-3491-45CD-B508-2996545E3BC7}" dt="2020-02-16T16:49:40.860" v="22" actId="20577"/>
          <ac:spMkLst>
            <pc:docMk/>
            <pc:sldMk cId="1027885433" sldId="257"/>
            <ac:spMk id="4" creationId="{9A4ACA2B-78CA-4595-8AF0-35046A61BD6B}"/>
          </ac:spMkLst>
        </pc:spChg>
        <pc:picChg chg="mod">
          <ac:chgData name="Natalia Mazepa" userId="29bd61efc376ac19" providerId="Windows Live" clId="Web-{2A1007EF-3491-45CD-B508-2996545E3BC7}" dt="2020-02-16T16:44:56.718" v="11" actId="1076"/>
          <ac:picMkLst>
            <pc:docMk/>
            <pc:sldMk cId="1027885433" sldId="257"/>
            <ac:picMk id="5" creationId="{AF076467-5B28-486E-BE30-40BDF2891C01}"/>
          </ac:picMkLst>
        </pc:picChg>
      </pc:sldChg>
      <pc:sldChg chg="addSp modSp">
        <pc:chgData name="Natalia Mazepa" userId="29bd61efc376ac19" providerId="Windows Live" clId="Web-{2A1007EF-3491-45CD-B508-2996545E3BC7}" dt="2020-02-16T16:50:42.970" v="34" actId="14100"/>
        <pc:sldMkLst>
          <pc:docMk/>
          <pc:sldMk cId="3881909406" sldId="258"/>
        </pc:sldMkLst>
        <pc:spChg chg="add mod">
          <ac:chgData name="Natalia Mazepa" userId="29bd61efc376ac19" providerId="Windows Live" clId="Web-{2A1007EF-3491-45CD-B508-2996545E3BC7}" dt="2020-02-16T16:50:42.970" v="34" actId="14100"/>
          <ac:spMkLst>
            <pc:docMk/>
            <pc:sldMk cId="3881909406" sldId="258"/>
            <ac:spMk id="2" creationId="{38E27DC9-4D10-41A5-B585-935E574B88EF}"/>
          </ac:spMkLst>
        </pc:spChg>
      </pc:sldChg>
    </pc:docChg>
  </pc:docChgLst>
  <pc:docChgLst>
    <pc:chgData name="Natalia Mazepa" userId="29bd61efc376ac19" providerId="Windows Live" clId="Web-{FAD4869A-E364-4877-B37C-530D0837E79A}"/>
    <pc:docChg chg="addSld delSld modSld sldOrd addMainMaster delMainMaster modMainMaster">
      <pc:chgData name="Natalia Mazepa" userId="29bd61efc376ac19" providerId="Windows Live" clId="Web-{FAD4869A-E364-4877-B37C-530D0837E79A}" dt="2020-02-17T18:52:28.507" v="1730" actId="1076"/>
      <pc:docMkLst>
        <pc:docMk/>
      </pc:docMkLst>
      <pc:sldChg chg="addSp delSp modSp mod modClrScheme delDesignElem chgLayout">
        <pc:chgData name="Natalia Mazepa" userId="29bd61efc376ac19" providerId="Windows Live" clId="Web-{FAD4869A-E364-4877-B37C-530D0837E79A}" dt="2020-02-17T18:15:57.976" v="947"/>
        <pc:sldMkLst>
          <pc:docMk/>
          <pc:sldMk cId="650317164" sldId="256"/>
        </pc:sldMkLst>
        <pc:spChg chg="mod ord">
          <ac:chgData name="Natalia Mazepa" userId="29bd61efc376ac19" providerId="Windows Live" clId="Web-{FAD4869A-E364-4877-B37C-530D0837E79A}" dt="2020-02-17T17:36:35.506" v="276"/>
          <ac:spMkLst>
            <pc:docMk/>
            <pc:sldMk cId="650317164" sldId="256"/>
            <ac:spMk id="2" creationId="{00000000-0000-0000-0000-000000000000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650317164" sldId="256"/>
            <ac:spMk id="19" creationId="{C507429E-866E-4EA2-96D0-1A47D83FC8C9}"/>
          </ac:spMkLst>
        </pc:spChg>
        <pc:spChg chg="add">
          <ac:chgData name="Natalia Mazepa" userId="29bd61efc376ac19" providerId="Windows Live" clId="Web-{FAD4869A-E364-4877-B37C-530D0837E79A}" dt="2020-02-17T18:15:57.976" v="947"/>
          <ac:spMkLst>
            <pc:docMk/>
            <pc:sldMk cId="650317164" sldId="256"/>
            <ac:spMk id="23" creationId="{C507429E-866E-4EA2-96D0-1A47D83FC8C9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650317164" sldId="256"/>
            <ac:picMk id="17" creationId="{C12F9D32-251F-4D78-B1BA-DCCE50D3D2CC}"/>
          </ac:picMkLst>
        </pc:picChg>
        <pc:picChg chg="add">
          <ac:chgData name="Natalia Mazepa" userId="29bd61efc376ac19" providerId="Windows Live" clId="Web-{FAD4869A-E364-4877-B37C-530D0837E79A}" dt="2020-02-17T18:15:57.976" v="947"/>
          <ac:picMkLst>
            <pc:docMk/>
            <pc:sldMk cId="650317164" sldId="256"/>
            <ac:picMk id="22" creationId="{C12F9D32-251F-4D78-B1BA-DCCE50D3D2CC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650317164" sldId="256"/>
            <ac:cxnSpMk id="21" creationId="{3DD931CC-F9EA-4AA5-B787-BBC988B2E264}"/>
          </ac:cxnSpMkLst>
        </pc:cxnChg>
        <pc:cxnChg chg="add">
          <ac:chgData name="Natalia Mazepa" userId="29bd61efc376ac19" providerId="Windows Live" clId="Web-{FAD4869A-E364-4877-B37C-530D0837E79A}" dt="2020-02-17T18:15:57.976" v="947"/>
          <ac:cxnSpMkLst>
            <pc:docMk/>
            <pc:sldMk cId="650317164" sldId="256"/>
            <ac:cxnSpMk id="24" creationId="{3DD931CC-F9EA-4AA5-B787-BBC988B2E264}"/>
          </ac:cxnSpMkLst>
        </pc:cxnChg>
      </pc:sldChg>
      <pc:sldChg chg="mod modClrScheme chgLayout">
        <pc:chgData name="Natalia Mazepa" userId="29bd61efc376ac19" providerId="Windows Live" clId="Web-{FAD4869A-E364-4877-B37C-530D0837E79A}" dt="2020-02-17T17:36:35.506" v="276"/>
        <pc:sldMkLst>
          <pc:docMk/>
          <pc:sldMk cId="1027885433" sldId="257"/>
        </pc:sldMkLst>
      </pc:sldChg>
      <pc:sldChg chg="mod modClrScheme chgLayout">
        <pc:chgData name="Natalia Mazepa" userId="29bd61efc376ac19" providerId="Windows Live" clId="Web-{FAD4869A-E364-4877-B37C-530D0837E79A}" dt="2020-02-17T17:36:35.506" v="276"/>
        <pc:sldMkLst>
          <pc:docMk/>
          <pc:sldMk cId="3881909406" sldId="258"/>
        </pc:sldMkLst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2116802456" sldId="259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2116802456" sldId="259"/>
            <ac:spMk id="31" creationId="{221A9CB9-F531-48D3-A506-95FE2534D460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2116802456" sldId="259"/>
            <ac:spMk id="32" creationId="{8FD39BF5-DFD4-40A5-8009-2EA1391ABAD3}"/>
          </ac:spMkLst>
        </pc:spChg>
        <pc:grpChg chg="del">
          <ac:chgData name="Natalia Mazepa" userId="29bd61efc376ac19" providerId="Windows Live" clId="Web-{FAD4869A-E364-4877-B37C-530D0837E79A}" dt="2020-02-17T17:36:29.772" v="274"/>
          <ac:grpSpMkLst>
            <pc:docMk/>
            <pc:sldMk cId="2116802456" sldId="259"/>
            <ac:grpSpMk id="16" creationId="{3A0F723F-8F96-43F7-9D99-0D837624E1A8}"/>
          </ac:grpSpMkLst>
        </pc:gr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2116802456" sldId="259"/>
            <ac:picMk id="6" creationId="{D5E3CF8B-6090-4FFC-B9BE-6FF60AEE4B71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2116802456" sldId="259"/>
            <ac:cxnSpMk id="29" creationId="{F444405B-FBD8-46A8-84D6-CE72780146FE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2116802456" sldId="259"/>
            <ac:cxnSpMk id="42" creationId="{9135029A-5B59-4B80-8F56-B7BB132D670A}"/>
          </ac:cxnSpMkLst>
        </pc:cxnChg>
      </pc:sldChg>
      <pc:sldChg chg="mod modClrScheme chgLayout">
        <pc:chgData name="Natalia Mazepa" userId="29bd61efc376ac19" providerId="Windows Live" clId="Web-{FAD4869A-E364-4877-B37C-530D0837E79A}" dt="2020-02-17T17:36:35.506" v="276"/>
        <pc:sldMkLst>
          <pc:docMk/>
          <pc:sldMk cId="3295097941" sldId="260"/>
        </pc:sldMkLst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1255010112" sldId="261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1255010112" sldId="261"/>
            <ac:spMk id="14" creationId="{C507429E-866E-4EA2-96D0-1A47D83FC8C9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255010112" sldId="261"/>
            <ac:picMk id="8" creationId="{612E5215-2D30-4674-B035-42B84CF4E782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255010112" sldId="261"/>
            <ac:picMk id="12" creationId="{C12F9D32-251F-4D78-B1BA-DCCE50D3D2CC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255010112" sldId="261"/>
            <ac:cxnSpMk id="10" creationId="{B38567EC-BA84-4C6C-AC2C-E07382B106FC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255010112" sldId="261"/>
            <ac:cxnSpMk id="16" creationId="{3DD931CC-F9EA-4AA5-B787-BBC988B2E264}"/>
          </ac:cxnSpMkLst>
        </pc:cxnChg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2057982083" sldId="262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2057982083" sldId="262"/>
            <ac:spMk id="14" creationId="{89ED9B58-85C3-470F-B856-89F94D5BF312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2057982083" sldId="262"/>
            <ac:picMk id="8" creationId="{612E5215-2D30-4674-B035-42B84CF4E782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2057982083" sldId="262"/>
            <ac:picMk id="12" creationId="{E8BC76F0-0E80-4443-B35E-DF38023975E9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2057982083" sldId="262"/>
            <ac:cxnSpMk id="10" creationId="{B38567EC-BA84-4C6C-AC2C-E07382B106FC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2057982083" sldId="262"/>
            <ac:cxnSpMk id="16" creationId="{906654BF-00E5-4DD8-9543-3C20C7810521}"/>
          </ac:cxnSpMkLst>
        </pc:cxnChg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4147231149" sldId="263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4147231149" sldId="263"/>
            <ac:spMk id="9" creationId="{FC5EF300-4EDC-409D-A5E1-27E0ECD64809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4147231149" sldId="263"/>
            <ac:spMk id="13" creationId="{6AAC8C1F-358D-443A-B82C-73C00F440B2C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4147231149" sldId="263"/>
            <ac:picMk id="7" creationId="{FDFEAA79-178D-4A54-AC83-6AC1132C277D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4147231149" sldId="263"/>
            <ac:picMk id="11" creationId="{0D48287D-CEC2-46AA-AA5B-7A2CCA11A6BB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4147231149" sldId="263"/>
            <ac:cxnSpMk id="8" creationId="{BBBC560D-95F6-426C-804F-FB9DD32ABC28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4147231149" sldId="263"/>
            <ac:cxnSpMk id="20" creationId="{A4C710B0-9495-49EB-B91C-02A89FF51892}"/>
          </ac:cxnSpMkLst>
        </pc:cxnChg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1734292617" sldId="264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1734292617" sldId="264"/>
            <ac:spMk id="24" creationId="{FC5EF300-4EDC-409D-A5E1-27E0ECD64809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1734292617" sldId="264"/>
            <ac:spMk id="28" creationId="{6AAC8C1F-358D-443A-B82C-73C00F440B2C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734292617" sldId="264"/>
            <ac:picMk id="22" creationId="{FDFEAA79-178D-4A54-AC83-6AC1132C277D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734292617" sldId="264"/>
            <ac:picMk id="26" creationId="{0D48287D-CEC2-46AA-AA5B-7A2CCA11A6BB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734292617" sldId="264"/>
            <ac:cxnSpMk id="23" creationId="{BBBC560D-95F6-426C-804F-FB9DD32ABC28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734292617" sldId="264"/>
            <ac:cxnSpMk id="35" creationId="{A4C710B0-9495-49EB-B91C-02A89FF51892}"/>
          </ac:cxnSpMkLst>
        </pc:cxnChg>
      </pc:sldChg>
      <pc:sldChg chg="mod ord modClrScheme chgLayout">
        <pc:chgData name="Natalia Mazepa" userId="29bd61efc376ac19" providerId="Windows Live" clId="Web-{FAD4869A-E364-4877-B37C-530D0837E79A}" dt="2020-02-17T18:38:30.985" v="1326"/>
        <pc:sldMkLst>
          <pc:docMk/>
          <pc:sldMk cId="4236255852" sldId="265"/>
        </pc:sldMkLst>
      </pc:sldChg>
      <pc:sldChg chg="mod modClrScheme chgLayout">
        <pc:chgData name="Natalia Mazepa" userId="29bd61efc376ac19" providerId="Windows Live" clId="Web-{FAD4869A-E364-4877-B37C-530D0837E79A}" dt="2020-02-17T17:36:35.506" v="276"/>
        <pc:sldMkLst>
          <pc:docMk/>
          <pc:sldMk cId="4229080686" sldId="266"/>
        </pc:sldMkLst>
      </pc:sldChg>
      <pc:sldChg chg="addSp delSp modSp mod setBg modClrScheme chgLayout">
        <pc:chgData name="Natalia Mazepa" userId="29bd61efc376ac19" providerId="Windows Live" clId="Web-{FAD4869A-E364-4877-B37C-530D0837E79A}" dt="2020-02-17T17:46:53.792" v="301"/>
        <pc:sldMkLst>
          <pc:docMk/>
          <pc:sldMk cId="480434957" sldId="267"/>
        </pc:sldMkLst>
        <pc:spChg chg="mod">
          <ac:chgData name="Natalia Mazepa" userId="29bd61efc376ac19" providerId="Windows Live" clId="Web-{FAD4869A-E364-4877-B37C-530D0837E79A}" dt="2020-02-17T17:46:53.792" v="301"/>
          <ac:spMkLst>
            <pc:docMk/>
            <pc:sldMk cId="480434957" sldId="267"/>
            <ac:spMk id="2" creationId="{E9BE0A80-A243-4428-A2DC-7DC07FEE2EAA}"/>
          </ac:spMkLst>
        </pc:spChg>
        <pc:spChg chg="add del">
          <ac:chgData name="Natalia Mazepa" userId="29bd61efc376ac19" providerId="Windows Live" clId="Web-{FAD4869A-E364-4877-B37C-530D0837E79A}" dt="2020-02-17T17:46:53.792" v="301"/>
          <ac:spMkLst>
            <pc:docMk/>
            <pc:sldMk cId="480434957" sldId="267"/>
            <ac:spMk id="14" creationId="{89ED9B58-85C3-470F-B856-89F94D5BF312}"/>
          </ac:spMkLst>
        </pc:spChg>
        <pc:spChg chg="add">
          <ac:chgData name="Natalia Mazepa" userId="29bd61efc376ac19" providerId="Windows Live" clId="Web-{FAD4869A-E364-4877-B37C-530D0837E79A}" dt="2020-02-17T17:46:53.792" v="301"/>
          <ac:spMkLst>
            <pc:docMk/>
            <pc:sldMk cId="480434957" sldId="267"/>
            <ac:spMk id="27" creationId="{0F1BFCD7-C6AB-4CB7-8989-F7DF2E44A3B3}"/>
          </ac:spMkLst>
        </pc:spChg>
        <pc:picChg chg="add mod ord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3" creationId="{D3A178FF-E4F0-4C4E-A7AA-F7D7D7861EB6}"/>
          </ac:picMkLst>
        </pc:picChg>
        <pc:picChg chg="add mod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5" creationId="{909A0B5B-FABE-4C9A-B776-68476B3728B5}"/>
          </ac:picMkLst>
        </pc:picChg>
        <pc:picChg chg="add del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8" creationId="{612E5215-2D30-4674-B035-42B84CF4E782}"/>
          </ac:picMkLst>
        </pc:picChg>
        <pc:picChg chg="add del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12" creationId="{E8BC76F0-0E80-4443-B35E-DF38023975E9}"/>
          </ac:picMkLst>
        </pc:picChg>
        <pc:picChg chg="add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21" creationId="{2F2CB355-73D8-472A-8328-C5855040C302}"/>
          </ac:picMkLst>
        </pc:picChg>
        <pc:picChg chg="add">
          <ac:chgData name="Natalia Mazepa" userId="29bd61efc376ac19" providerId="Windows Live" clId="Web-{FAD4869A-E364-4877-B37C-530D0837E79A}" dt="2020-02-17T17:46:53.792" v="301"/>
          <ac:picMkLst>
            <pc:docMk/>
            <pc:sldMk cId="480434957" sldId="267"/>
            <ac:picMk id="25" creationId="{C9D941EF-6228-4857-8470-D9AD50587C4E}"/>
          </ac:picMkLst>
        </pc:picChg>
        <pc:cxnChg chg="add del">
          <ac:chgData name="Natalia Mazepa" userId="29bd61efc376ac19" providerId="Windows Live" clId="Web-{FAD4869A-E364-4877-B37C-530D0837E79A}" dt="2020-02-17T17:46:53.792" v="301"/>
          <ac:cxnSpMkLst>
            <pc:docMk/>
            <pc:sldMk cId="480434957" sldId="267"/>
            <ac:cxnSpMk id="10" creationId="{B38567EC-BA84-4C6C-AC2C-E07382B106FC}"/>
          </ac:cxnSpMkLst>
        </pc:cxnChg>
        <pc:cxnChg chg="add del">
          <ac:chgData name="Natalia Mazepa" userId="29bd61efc376ac19" providerId="Windows Live" clId="Web-{FAD4869A-E364-4877-B37C-530D0837E79A}" dt="2020-02-17T17:46:53.792" v="301"/>
          <ac:cxnSpMkLst>
            <pc:docMk/>
            <pc:sldMk cId="480434957" sldId="267"/>
            <ac:cxnSpMk id="16" creationId="{906654BF-00E5-4DD8-9543-3C20C7810521}"/>
          </ac:cxnSpMkLst>
        </pc:cxnChg>
        <pc:cxnChg chg="add">
          <ac:chgData name="Natalia Mazepa" userId="29bd61efc376ac19" providerId="Windows Live" clId="Web-{FAD4869A-E364-4877-B37C-530D0837E79A}" dt="2020-02-17T17:46:53.792" v="301"/>
          <ac:cxnSpMkLst>
            <pc:docMk/>
            <pc:sldMk cId="480434957" sldId="267"/>
            <ac:cxnSpMk id="23" creationId="{B13BF5AD-111B-4299-A685-4C29955594BE}"/>
          </ac:cxnSpMkLst>
        </pc:cxnChg>
        <pc:cxnChg chg="add">
          <ac:chgData name="Natalia Mazepa" userId="29bd61efc376ac19" providerId="Windows Live" clId="Web-{FAD4869A-E364-4877-B37C-530D0837E79A}" dt="2020-02-17T17:46:53.792" v="301"/>
          <ac:cxnSpMkLst>
            <pc:docMk/>
            <pc:sldMk cId="480434957" sldId="267"/>
            <ac:cxnSpMk id="29" creationId="{19E9CB6F-4FC6-454E-A4E2-0146CBF10F4F}"/>
          </ac:cxnSpMkLst>
        </pc:cxnChg>
      </pc:sldChg>
      <pc:sldChg chg="del mod modClrScheme chgLayout">
        <pc:chgData name="Natalia Mazepa" userId="29bd61efc376ac19" providerId="Windows Live" clId="Web-{FAD4869A-E364-4877-B37C-530D0837E79A}" dt="2020-02-17T18:16:21.945" v="948"/>
        <pc:sldMkLst>
          <pc:docMk/>
          <pc:sldMk cId="3675843806" sldId="268"/>
        </pc:sldMkLst>
      </pc:sldChg>
      <pc:sldChg chg="del mod modClrScheme chgLayout">
        <pc:chgData name="Natalia Mazepa" userId="29bd61efc376ac19" providerId="Windows Live" clId="Web-{FAD4869A-E364-4877-B37C-530D0837E79A}" dt="2020-02-17T18:16:25.289" v="949"/>
        <pc:sldMkLst>
          <pc:docMk/>
          <pc:sldMk cId="3506751712" sldId="269"/>
        </pc:sldMkLst>
      </pc:sldChg>
      <pc:sldChg chg="addSp delSp modSp mod modClrScheme delDesignElem chgLayout">
        <pc:chgData name="Natalia Mazepa" userId="29bd61efc376ac19" providerId="Windows Live" clId="Web-{FAD4869A-E364-4877-B37C-530D0837E79A}" dt="2020-02-17T17:42:42.774" v="297"/>
        <pc:sldMkLst>
          <pc:docMk/>
          <pc:sldMk cId="3771008863" sldId="270"/>
        </pc:sldMkLst>
        <pc:spChg chg="mod ord">
          <ac:chgData name="Natalia Mazepa" userId="29bd61efc376ac19" providerId="Windows Live" clId="Web-{FAD4869A-E364-4877-B37C-530D0837E79A}" dt="2020-02-17T17:42:42.774" v="297"/>
          <ac:spMkLst>
            <pc:docMk/>
            <pc:sldMk cId="3771008863" sldId="270"/>
            <ac:spMk id="3" creationId="{CBBB1146-50B6-4517-888C-E67A0B782CB4}"/>
          </ac:spMkLst>
        </pc:spChg>
        <pc:spChg chg="add">
          <ac:chgData name="Natalia Mazepa" userId="29bd61efc376ac19" providerId="Windows Live" clId="Web-{FAD4869A-E364-4877-B37C-530D0837E79A}" dt="2020-02-17T17:42:42.774" v="297"/>
          <ac:spMkLst>
            <pc:docMk/>
            <pc:sldMk cId="3771008863" sldId="270"/>
            <ac:spMk id="7" creationId="{5CCAF7D5-2AD8-4BDF-BE92-13524EA0453C}"/>
          </ac:spMkLst>
        </pc:spChg>
        <pc:spChg chg="add">
          <ac:chgData name="Natalia Mazepa" userId="29bd61efc376ac19" providerId="Windows Live" clId="Web-{FAD4869A-E364-4877-B37C-530D0837E79A}" dt="2020-02-17T17:42:42.774" v="297"/>
          <ac:spMkLst>
            <pc:docMk/>
            <pc:sldMk cId="3771008863" sldId="270"/>
            <ac:spMk id="9" creationId="{F8C92429-C2FF-43F8-9F54-FF73D1271850}"/>
          </ac:spMkLst>
        </pc:spChg>
        <pc:spChg chg="add">
          <ac:chgData name="Natalia Mazepa" userId="29bd61efc376ac19" providerId="Windows Live" clId="Web-{FAD4869A-E364-4877-B37C-530D0837E79A}" dt="2020-02-17T17:42:42.774" v="297"/>
          <ac:spMkLst>
            <pc:docMk/>
            <pc:sldMk cId="3771008863" sldId="270"/>
            <ac:spMk id="11" creationId="{CB8E75E6-FD49-46E3-B23E-9D5C97110F4A}"/>
          </ac:spMkLst>
        </pc:spChg>
        <pc:spChg chg="add">
          <ac:chgData name="Natalia Mazepa" userId="29bd61efc376ac19" providerId="Windows Live" clId="Web-{FAD4869A-E364-4877-B37C-530D0837E79A}" dt="2020-02-17T17:42:42.774" v="297"/>
          <ac:spMkLst>
            <pc:docMk/>
            <pc:sldMk cId="3771008863" sldId="270"/>
            <ac:spMk id="18" creationId="{58EE6BA1-F87F-4073-B5AB-365A42AD3752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3771008863" sldId="270"/>
            <ac:spMk id="25" creationId="{5CCAF7D5-2AD8-4BDF-BE92-13524EA0453C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3771008863" sldId="270"/>
            <ac:spMk id="27" creationId="{F8C92429-C2FF-43F8-9F54-FF73D1271850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3771008863" sldId="270"/>
            <ac:spMk id="29" creationId="{CB8E75E6-FD49-46E3-B23E-9D5C97110F4A}"/>
          </ac:spMkLst>
        </pc:spChg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3771008863" sldId="270"/>
            <ac:spMk id="31" creationId="{58EE6BA1-F87F-4073-B5AB-365A42AD3752}"/>
          </ac:spMkLst>
        </pc:spChg>
        <pc:picChg chg="add">
          <ac:chgData name="Natalia Mazepa" userId="29bd61efc376ac19" providerId="Windows Live" clId="Web-{FAD4869A-E364-4877-B37C-530D0837E79A}" dt="2020-02-17T17:42:42.774" v="297"/>
          <ac:picMkLst>
            <pc:docMk/>
            <pc:sldMk cId="3771008863" sldId="270"/>
            <ac:picMk id="5" creationId="{573B1553-1636-4954-B3CD-10A4DE0CABAB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3771008863" sldId="270"/>
            <ac:picMk id="21" creationId="{573B1553-1636-4954-B3CD-10A4DE0CABAB}"/>
          </ac:picMkLst>
        </pc:picChg>
        <pc:cxnChg chg="add">
          <ac:chgData name="Natalia Mazepa" userId="29bd61efc376ac19" providerId="Windows Live" clId="Web-{FAD4869A-E364-4877-B37C-530D0837E79A}" dt="2020-02-17T17:42:42.774" v="297"/>
          <ac:cxnSpMkLst>
            <pc:docMk/>
            <pc:sldMk cId="3771008863" sldId="270"/>
            <ac:cxnSpMk id="6" creationId="{6D4B4DFC-38BA-4C07-8028-8FA8327DD175}"/>
          </ac:cxnSpMkLst>
        </pc:cxnChg>
        <pc:cxnChg chg="add">
          <ac:chgData name="Natalia Mazepa" userId="29bd61efc376ac19" providerId="Windows Live" clId="Web-{FAD4869A-E364-4877-B37C-530D0837E79A}" dt="2020-02-17T17:42:42.774" v="297"/>
          <ac:cxnSpMkLst>
            <pc:docMk/>
            <pc:sldMk cId="3771008863" sldId="270"/>
            <ac:cxnSpMk id="20" creationId="{19B678A5-A064-46A6-817F-AE02396CCF2C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3771008863" sldId="270"/>
            <ac:cxnSpMk id="23" creationId="{6D4B4DFC-38BA-4C07-8028-8FA8327DD175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3771008863" sldId="270"/>
            <ac:cxnSpMk id="33" creationId="{19B678A5-A064-46A6-817F-AE02396CCF2C}"/>
          </ac:cxnSpMkLst>
        </pc:cxnChg>
      </pc:sldChg>
      <pc:sldChg chg="delSp mod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1252597080" sldId="271"/>
        </pc:sldMkLst>
        <pc:spChg chg="del">
          <ac:chgData name="Natalia Mazepa" userId="29bd61efc376ac19" providerId="Windows Live" clId="Web-{FAD4869A-E364-4877-B37C-530D0837E79A}" dt="2020-02-17T17:36:29.772" v="274"/>
          <ac:spMkLst>
            <pc:docMk/>
            <pc:sldMk cId="1252597080" sldId="271"/>
            <ac:spMk id="24" creationId="{89ED9B58-85C3-470F-B856-89F94D5BF312}"/>
          </ac:spMkLst>
        </pc:sp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252597080" sldId="271"/>
            <ac:picMk id="20" creationId="{612E5215-2D30-4674-B035-42B84CF4E782}"/>
          </ac:picMkLst>
        </pc:picChg>
        <pc:picChg chg="del">
          <ac:chgData name="Natalia Mazepa" userId="29bd61efc376ac19" providerId="Windows Live" clId="Web-{FAD4869A-E364-4877-B37C-530D0837E79A}" dt="2020-02-17T17:36:29.772" v="274"/>
          <ac:picMkLst>
            <pc:docMk/>
            <pc:sldMk cId="1252597080" sldId="271"/>
            <ac:picMk id="22" creationId="{E8BC76F0-0E80-4443-B35E-DF38023975E9}"/>
          </ac:picMkLst>
        </pc:pic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252597080" sldId="271"/>
            <ac:cxnSpMk id="21" creationId="{B38567EC-BA84-4C6C-AC2C-E07382B106FC}"/>
          </ac:cxnSpMkLst>
        </pc:cxnChg>
        <pc:cxnChg chg="del">
          <ac:chgData name="Natalia Mazepa" userId="29bd61efc376ac19" providerId="Windows Live" clId="Web-{FAD4869A-E364-4877-B37C-530D0837E79A}" dt="2020-02-17T17:36:29.772" v="274"/>
          <ac:cxnSpMkLst>
            <pc:docMk/>
            <pc:sldMk cId="1252597080" sldId="271"/>
            <ac:cxnSpMk id="26" creationId="{906654BF-00E5-4DD8-9543-3C20C7810521}"/>
          </ac:cxnSpMkLst>
        </pc:cxnChg>
      </pc:sldChg>
      <pc:sldChg chg="addSp delSp modSp mod setBg modClrScheme delDesignElem chgLayout">
        <pc:chgData name="Natalia Mazepa" userId="29bd61efc376ac19" providerId="Windows Live" clId="Web-{FAD4869A-E364-4877-B37C-530D0837E79A}" dt="2020-02-17T17:36:35.506" v="276"/>
        <pc:sldMkLst>
          <pc:docMk/>
          <pc:sldMk cId="1473469976" sldId="272"/>
        </pc:sldMkLst>
        <pc:spChg chg="add mod">
          <ac:chgData name="Natalia Mazepa" userId="29bd61efc376ac19" providerId="Windows Live" clId="Web-{FAD4869A-E364-4877-B37C-530D0837E79A}" dt="2020-02-17T17:28:12.112" v="101"/>
          <ac:spMkLst>
            <pc:docMk/>
            <pc:sldMk cId="1473469976" sldId="272"/>
            <ac:spMk id="2" creationId="{13F12F87-C46C-4540-BDD0-041470D9683C}"/>
          </ac:spMkLst>
        </pc:spChg>
        <pc:spChg chg="add del">
          <ac:chgData name="Natalia Mazepa" userId="29bd61efc376ac19" providerId="Windows Live" clId="Web-{FAD4869A-E364-4877-B37C-530D0837E79A}" dt="2020-02-17T17:36:29.772" v="274"/>
          <ac:spMkLst>
            <pc:docMk/>
            <pc:sldMk cId="1473469976" sldId="272"/>
            <ac:spMk id="24" creationId="{A856F28A-D4CD-4586-B8FB-A0E5B21F2A68}"/>
          </ac:spMkLst>
        </pc:spChg>
        <pc:grpChg chg="add del">
          <ac:chgData name="Natalia Mazepa" userId="29bd61efc376ac19" providerId="Windows Live" clId="Web-{FAD4869A-E364-4877-B37C-530D0837E79A}" dt="2020-02-17T17:36:29.772" v="274"/>
          <ac:grpSpMkLst>
            <pc:docMk/>
            <pc:sldMk cId="1473469976" sldId="272"/>
            <ac:grpSpMk id="20" creationId="{A49C8B04-208D-4E1A-B5EF-97BC1FE52B76}"/>
          </ac:grpSpMkLst>
        </pc:grpChg>
        <pc:picChg chg="add del mod">
          <ac:chgData name="Natalia Mazepa" userId="29bd61efc376ac19" providerId="Windows Live" clId="Web-{FAD4869A-E364-4877-B37C-530D0837E79A}" dt="2020-02-17T17:24:46.564" v="81"/>
          <ac:picMkLst>
            <pc:docMk/>
            <pc:sldMk cId="1473469976" sldId="272"/>
            <ac:picMk id="3" creationId="{6179889A-91F2-402C-8621-744F4C0B6364}"/>
          </ac:picMkLst>
        </pc:picChg>
        <pc:picChg chg="add mod">
          <ac:chgData name="Natalia Mazepa" userId="29bd61efc376ac19" providerId="Windows Live" clId="Web-{FAD4869A-E364-4877-B37C-530D0837E79A}" dt="2020-02-17T17:28:12.112" v="101"/>
          <ac:picMkLst>
            <pc:docMk/>
            <pc:sldMk cId="1473469976" sldId="272"/>
            <ac:picMk id="5" creationId="{2201B94E-B096-4116-AFF6-D6C2DC0AB30C}"/>
          </ac:picMkLst>
        </pc:picChg>
        <pc:picChg chg="add mod ord">
          <ac:chgData name="Natalia Mazepa" userId="29bd61efc376ac19" providerId="Windows Live" clId="Web-{FAD4869A-E364-4877-B37C-530D0837E79A}" dt="2020-02-17T17:28:12.112" v="101"/>
          <ac:picMkLst>
            <pc:docMk/>
            <pc:sldMk cId="1473469976" sldId="272"/>
            <ac:picMk id="7" creationId="{BFEFDC31-762A-4A5A-A694-BA77C9A9AC59}"/>
          </ac:picMkLst>
        </pc:picChg>
        <pc:picChg chg="add mod">
          <ac:chgData name="Natalia Mazepa" userId="29bd61efc376ac19" providerId="Windows Live" clId="Web-{FAD4869A-E364-4877-B37C-530D0837E79A}" dt="2020-02-17T17:28:12.112" v="101"/>
          <ac:picMkLst>
            <pc:docMk/>
            <pc:sldMk cId="1473469976" sldId="272"/>
            <ac:picMk id="9" creationId="{25A3A6A0-CEFA-47B0-B9BE-7D04F2490676}"/>
          </ac:picMkLst>
        </pc:picChg>
        <pc:picChg chg="add mod ord">
          <ac:chgData name="Natalia Mazepa" userId="29bd61efc376ac19" providerId="Windows Live" clId="Web-{FAD4869A-E364-4877-B37C-530D0837E79A}" dt="2020-02-17T17:28:12.112" v="101"/>
          <ac:picMkLst>
            <pc:docMk/>
            <pc:sldMk cId="1473469976" sldId="272"/>
            <ac:picMk id="11" creationId="{7BE22D51-CAA4-4B57-8720-EBD6D142C27D}"/>
          </ac:picMkLst>
        </pc:picChg>
        <pc:picChg chg="add del mod">
          <ac:chgData name="Natalia Mazepa" userId="29bd61efc376ac19" providerId="Windows Live" clId="Web-{FAD4869A-E364-4877-B37C-530D0837E79A}" dt="2020-02-17T17:28:07.300" v="100"/>
          <ac:picMkLst>
            <pc:docMk/>
            <pc:sldMk cId="1473469976" sldId="272"/>
            <ac:picMk id="13" creationId="{535B675D-2C06-40C2-832B-1AAF2DDFC669}"/>
          </ac:picMkLst>
        </pc:picChg>
        <pc:picChg chg="add mod">
          <ac:chgData name="Natalia Mazepa" userId="29bd61efc376ac19" providerId="Windows Live" clId="Web-{FAD4869A-E364-4877-B37C-530D0837E79A}" dt="2020-02-17T17:28:45.300" v="106" actId="14100"/>
          <ac:picMkLst>
            <pc:docMk/>
            <pc:sldMk cId="1473469976" sldId="272"/>
            <ac:picMk id="15" creationId="{0B58F986-F689-4AFC-817F-19357F0AFE75}"/>
          </ac:picMkLst>
        </pc:picChg>
        <pc:picChg chg="add del">
          <ac:chgData name="Natalia Mazepa" userId="29bd61efc376ac19" providerId="Windows Live" clId="Web-{FAD4869A-E364-4877-B37C-530D0837E79A}" dt="2020-02-17T17:36:29.772" v="274"/>
          <ac:picMkLst>
            <pc:docMk/>
            <pc:sldMk cId="1473469976" sldId="272"/>
            <ac:picMk id="16" creationId="{08F886D0-1460-4E33-A835-48FF95BCA8D7}"/>
          </ac:picMkLst>
        </pc:picChg>
        <pc:cxnChg chg="add del">
          <ac:chgData name="Natalia Mazepa" userId="29bd61efc376ac19" providerId="Windows Live" clId="Web-{FAD4869A-E364-4877-B37C-530D0837E79A}" dt="2020-02-17T17:36:29.772" v="274"/>
          <ac:cxnSpMkLst>
            <pc:docMk/>
            <pc:sldMk cId="1473469976" sldId="272"/>
            <ac:cxnSpMk id="18" creationId="{182513DF-4947-4B44-BB8B-81F24D88CDFA}"/>
          </ac:cxnSpMkLst>
        </pc:cxnChg>
        <pc:cxnChg chg="add del">
          <ac:chgData name="Natalia Mazepa" userId="29bd61efc376ac19" providerId="Windows Live" clId="Web-{FAD4869A-E364-4877-B37C-530D0837E79A}" dt="2020-02-17T17:36:29.772" v="274"/>
          <ac:cxnSpMkLst>
            <pc:docMk/>
            <pc:sldMk cId="1473469976" sldId="272"/>
            <ac:cxnSpMk id="26" creationId="{48CA314F-DFC9-493B-A0F2-E628C2657D2E}"/>
          </ac:cxnSpMkLst>
        </pc:cxnChg>
      </pc:sldChg>
      <pc:sldChg chg="addSp delSp modSp mod setBg modClrScheme delDesignElem chgLayout">
        <pc:chgData name="Natalia Mazepa" userId="29bd61efc376ac19" providerId="Windows Live" clId="Web-{FAD4869A-E364-4877-B37C-530D0837E79A}" dt="2020-02-17T17:37:20.366" v="286" actId="1076"/>
        <pc:sldMkLst>
          <pc:docMk/>
          <pc:sldMk cId="1712749388" sldId="273"/>
        </pc:sldMkLst>
        <pc:spChg chg="add mod">
          <ac:chgData name="Natalia Mazepa" userId="29bd61efc376ac19" providerId="Windows Live" clId="Web-{FAD4869A-E364-4877-B37C-530D0837E79A}" dt="2020-02-17T17:35:37.506" v="265" actId="20577"/>
          <ac:spMkLst>
            <pc:docMk/>
            <pc:sldMk cId="1712749388" sldId="273"/>
            <ac:spMk id="4" creationId="{2A345211-8B46-4AE5-B123-BD20ACFB0B82}"/>
          </ac:spMkLst>
        </pc:spChg>
        <pc:spChg chg="add mod">
          <ac:chgData name="Natalia Mazepa" userId="29bd61efc376ac19" providerId="Windows Live" clId="Web-{FAD4869A-E364-4877-B37C-530D0837E79A}" dt="2020-02-17T17:37:20.366" v="286" actId="1076"/>
          <ac:spMkLst>
            <pc:docMk/>
            <pc:sldMk cId="1712749388" sldId="273"/>
            <ac:spMk id="5" creationId="{BDE3872A-4B17-4D63-AC5B-FE5E6CD5E6AD}"/>
          </ac:spMkLst>
        </pc:spChg>
        <pc:spChg chg="add del">
          <ac:chgData name="Natalia Mazepa" userId="29bd61efc376ac19" providerId="Windows Live" clId="Web-{FAD4869A-E364-4877-B37C-530D0837E79A}" dt="2020-02-17T17:36:29.772" v="274"/>
          <ac:spMkLst>
            <pc:docMk/>
            <pc:sldMk cId="1712749388" sldId="273"/>
            <ac:spMk id="9" creationId="{DEB4B82D-A989-40D8-A457-F1D9C0345509}"/>
          </ac:spMkLst>
        </pc:spChg>
        <pc:grpChg chg="add del">
          <ac:chgData name="Natalia Mazepa" userId="29bd61efc376ac19" providerId="Windows Live" clId="Web-{FAD4869A-E364-4877-B37C-530D0837E79A}" dt="2020-02-17T17:36:29.772" v="274"/>
          <ac:grpSpMkLst>
            <pc:docMk/>
            <pc:sldMk cId="1712749388" sldId="273"/>
            <ac:grpSpMk id="13" creationId="{67034349-EB95-4DEC-941A-A5BEB23CCC1B}"/>
          </ac:grpSpMkLst>
        </pc:grpChg>
        <pc:picChg chg="add mod">
          <ac:chgData name="Natalia Mazepa" userId="29bd61efc376ac19" providerId="Windows Live" clId="Web-{FAD4869A-E364-4877-B37C-530D0837E79A}" dt="2020-02-17T17:36:07.256" v="272" actId="1076"/>
          <ac:picMkLst>
            <pc:docMk/>
            <pc:sldMk cId="1712749388" sldId="273"/>
            <ac:picMk id="2" creationId="{DF5456BE-C44E-443F-B170-5DCB9D291C74}"/>
          </ac:picMkLst>
        </pc:picChg>
        <pc:picChg chg="add del">
          <ac:chgData name="Natalia Mazepa" userId="29bd61efc376ac19" providerId="Windows Live" clId="Web-{FAD4869A-E364-4877-B37C-530D0837E79A}" dt="2020-02-17T17:36:29.772" v="274"/>
          <ac:picMkLst>
            <pc:docMk/>
            <pc:sldMk cId="1712749388" sldId="273"/>
            <ac:picMk id="11" creationId="{14E99EC7-4ECA-46FD-A4EE-C28A8AC67373}"/>
          </ac:picMkLst>
        </pc:picChg>
      </pc:sldChg>
      <pc:sldChg chg="addSp delSp modSp new mod ord setBg">
        <pc:chgData name="Natalia Mazepa" userId="29bd61efc376ac19" providerId="Windows Live" clId="Web-{FAD4869A-E364-4877-B37C-530D0837E79A}" dt="2020-02-17T18:52:28.507" v="1730" actId="1076"/>
        <pc:sldMkLst>
          <pc:docMk/>
          <pc:sldMk cId="4269688430" sldId="274"/>
        </pc:sldMkLst>
        <pc:spChg chg="add mod ord">
          <ac:chgData name="Natalia Mazepa" userId="29bd61efc376ac19" providerId="Windows Live" clId="Web-{FAD4869A-E364-4877-B37C-530D0837E79A}" dt="2020-02-17T18:34:04.546" v="1278" actId="1076"/>
          <ac:spMkLst>
            <pc:docMk/>
            <pc:sldMk cId="4269688430" sldId="274"/>
            <ac:spMk id="4" creationId="{ED0AF09B-454D-455A-A225-2DE0915FF6E7}"/>
          </ac:spMkLst>
        </pc:spChg>
        <pc:spChg chg="add mod">
          <ac:chgData name="Natalia Mazepa" userId="29bd61efc376ac19" providerId="Windows Live" clId="Web-{FAD4869A-E364-4877-B37C-530D0837E79A}" dt="2020-02-17T18:52:28.507" v="1730" actId="1076"/>
          <ac:spMkLst>
            <pc:docMk/>
            <pc:sldMk cId="4269688430" sldId="274"/>
            <ac:spMk id="7" creationId="{9DBA1014-060C-49FB-9A04-74BE6E31E331}"/>
          </ac:spMkLst>
        </pc:spChg>
        <pc:spChg chg="add mod">
          <ac:chgData name="Natalia Mazepa" userId="29bd61efc376ac19" providerId="Windows Live" clId="Web-{FAD4869A-E364-4877-B37C-530D0837E79A}" dt="2020-02-17T18:52:20.507" v="1728" actId="1076"/>
          <ac:spMkLst>
            <pc:docMk/>
            <pc:sldMk cId="4269688430" sldId="274"/>
            <ac:spMk id="10" creationId="{98854CD1-EC82-45C2-9D08-0DBFDE21B2EB}"/>
          </ac:spMkLst>
        </pc:spChg>
        <pc:spChg chg="add del">
          <ac:chgData name="Natalia Mazepa" userId="29bd61efc376ac19" providerId="Windows Live" clId="Web-{FAD4869A-E364-4877-B37C-530D0837E79A}" dt="2020-02-17T18:30:23.654" v="1197"/>
          <ac:spMkLst>
            <pc:docMk/>
            <pc:sldMk cId="4269688430" sldId="274"/>
            <ac:spMk id="13" creationId="{F39E9664-3755-4B93-9820-1538E7585ECC}"/>
          </ac:spMkLst>
        </pc:spChg>
        <pc:spChg chg="add mod">
          <ac:chgData name="Natalia Mazepa" userId="29bd61efc376ac19" providerId="Windows Live" clId="Web-{FAD4869A-E364-4877-B37C-530D0837E79A}" dt="2020-02-17T18:52:23.976" v="1729" actId="1076"/>
          <ac:spMkLst>
            <pc:docMk/>
            <pc:sldMk cId="4269688430" sldId="274"/>
            <ac:spMk id="14" creationId="{778D204E-18F1-417F-99E2-1ED81FF53595}"/>
          </ac:spMkLst>
        </pc:spChg>
        <pc:picChg chg="add del mod">
          <ac:chgData name="Natalia Mazepa" userId="29bd61efc376ac19" providerId="Windows Live" clId="Web-{FAD4869A-E364-4877-B37C-530D0837E79A}" dt="2020-02-17T18:16:41.711" v="950"/>
          <ac:picMkLst>
            <pc:docMk/>
            <pc:sldMk cId="4269688430" sldId="274"/>
            <ac:picMk id="2" creationId="{6DBDCE5B-87A3-4A88-833B-5DA775849382}"/>
          </ac:picMkLst>
        </pc:picChg>
        <pc:picChg chg="add mod">
          <ac:chgData name="Natalia Mazepa" userId="29bd61efc376ac19" providerId="Windows Live" clId="Web-{FAD4869A-E364-4877-B37C-530D0837E79A}" dt="2020-02-17T18:52:11.163" v="1725" actId="1076"/>
          <ac:picMkLst>
            <pc:docMk/>
            <pc:sldMk cId="4269688430" sldId="274"/>
            <ac:picMk id="5" creationId="{DEE1AF00-2B67-4D2E-A725-4047EB604884}"/>
          </ac:picMkLst>
        </pc:picChg>
        <pc:picChg chg="add mod ord">
          <ac:chgData name="Natalia Mazepa" userId="29bd61efc376ac19" providerId="Windows Live" clId="Web-{FAD4869A-E364-4877-B37C-530D0837E79A}" dt="2020-02-17T18:52:14.085" v="1727" actId="1076"/>
          <ac:picMkLst>
            <pc:docMk/>
            <pc:sldMk cId="4269688430" sldId="274"/>
            <ac:picMk id="8" creationId="{24020D7A-DB25-495A-94AD-C216AAE7D028}"/>
          </ac:picMkLst>
        </pc:picChg>
        <pc:picChg chg="add del mod ord">
          <ac:chgData name="Natalia Mazepa" userId="29bd61efc376ac19" providerId="Windows Live" clId="Web-{FAD4869A-E364-4877-B37C-530D0837E79A}" dt="2020-02-17T18:34:21.468" v="1285" actId="1076"/>
          <ac:picMkLst>
            <pc:docMk/>
            <pc:sldMk cId="4269688430" sldId="274"/>
            <ac:picMk id="11" creationId="{8E2F250D-2971-41B1-94AC-06D4E2F93B39}"/>
          </ac:picMkLst>
        </pc:picChg>
        <pc:picChg chg="add del mod">
          <ac:chgData name="Natalia Mazepa" userId="29bd61efc376ac19" providerId="Windows Live" clId="Web-{FAD4869A-E364-4877-B37C-530D0837E79A}" dt="2020-02-17T18:32:33.795" v="1250"/>
          <ac:picMkLst>
            <pc:docMk/>
            <pc:sldMk cId="4269688430" sldId="274"/>
            <ac:picMk id="15" creationId="{5E29ABE4-D64E-4C38-9C3E-E899D152189C}"/>
          </ac:picMkLst>
        </pc:picChg>
      </pc:sldChg>
      <pc:sldChg chg="addSp delSp modSp add del mod replId setBg">
        <pc:chgData name="Natalia Mazepa" userId="29bd61efc376ac19" providerId="Windows Live" clId="Web-{FAD4869A-E364-4877-B37C-530D0837E79A}" dt="2020-02-17T18:34:30.781" v="1287"/>
        <pc:sldMkLst>
          <pc:docMk/>
          <pc:sldMk cId="2196287552" sldId="275"/>
        </pc:sldMkLst>
        <pc:spChg chg="add mod">
          <ac:chgData name="Natalia Mazepa" userId="29bd61efc376ac19" providerId="Windows Live" clId="Web-{FAD4869A-E364-4877-B37C-530D0837E79A}" dt="2020-02-17T18:23:39.104" v="1123"/>
          <ac:spMkLst>
            <pc:docMk/>
            <pc:sldMk cId="2196287552" sldId="275"/>
            <ac:spMk id="2" creationId="{03B0C665-61AF-43C8-A8F0-72DEF37194AC}"/>
          </ac:spMkLst>
        </pc:spChg>
        <pc:spChg chg="add del mod">
          <ac:chgData name="Natalia Mazepa" userId="29bd61efc376ac19" providerId="Windows Live" clId="Web-{FAD4869A-E364-4877-B37C-530D0837E79A}" dt="2020-02-17T18:30:06.388" v="1195"/>
          <ac:spMkLst>
            <pc:docMk/>
            <pc:sldMk cId="2196287552" sldId="275"/>
            <ac:spMk id="5" creationId="{BCD2C288-CBDC-43D5-B839-DD4ABAB2850D}"/>
          </ac:spMkLst>
        </pc:spChg>
        <pc:spChg chg="add">
          <ac:chgData name="Natalia Mazepa" userId="29bd61efc376ac19" providerId="Windows Live" clId="Web-{FAD4869A-E364-4877-B37C-530D0837E79A}" dt="2020-02-17T18:23:39.104" v="1123"/>
          <ac:spMkLst>
            <pc:docMk/>
            <pc:sldMk cId="2196287552" sldId="275"/>
            <ac:spMk id="10" creationId="{FC5EF300-4EDC-409D-A5E1-27E0ECD64809}"/>
          </ac:spMkLst>
        </pc:spChg>
        <pc:spChg chg="add">
          <ac:chgData name="Natalia Mazepa" userId="29bd61efc376ac19" providerId="Windows Live" clId="Web-{FAD4869A-E364-4877-B37C-530D0837E79A}" dt="2020-02-17T18:23:39.104" v="1123"/>
          <ac:spMkLst>
            <pc:docMk/>
            <pc:sldMk cId="2196287552" sldId="275"/>
            <ac:spMk id="14" creationId="{6AAC8C1F-358D-443A-B82C-73C00F440B2C}"/>
          </ac:spMkLst>
        </pc:spChg>
        <pc:spChg chg="add del">
          <ac:chgData name="Natalia Mazepa" userId="29bd61efc376ac19" providerId="Windows Live" clId="Web-{FAD4869A-E364-4877-B37C-530D0837E79A}" dt="2020-02-17T18:23:39.010" v="1122"/>
          <ac:spMkLst>
            <pc:docMk/>
            <pc:sldMk cId="2196287552" sldId="275"/>
            <ac:spMk id="17" creationId="{7E83C088-288B-4624-A48B-3A40E61CE6CC}"/>
          </ac:spMkLst>
        </pc:spChg>
        <pc:spChg chg="add mod">
          <ac:chgData name="Natalia Mazepa" userId="29bd61efc376ac19" providerId="Windows Live" clId="Web-{FAD4869A-E364-4877-B37C-530D0837E79A}" dt="2020-02-17T18:28:58.138" v="1177" actId="20577"/>
          <ac:spMkLst>
            <pc:docMk/>
            <pc:sldMk cId="2196287552" sldId="275"/>
            <ac:spMk id="20" creationId="{B9EC5D3E-D92A-41E1-BB27-5857BEFA675F}"/>
          </ac:spMkLst>
        </pc:spChg>
        <pc:spChg chg="add del mod">
          <ac:chgData name="Natalia Mazepa" userId="29bd61efc376ac19" providerId="Windows Live" clId="Web-{FAD4869A-E364-4877-B37C-530D0837E79A}" dt="2020-02-17T18:29:34.669" v="1188"/>
          <ac:spMkLst>
            <pc:docMk/>
            <pc:sldMk cId="2196287552" sldId="275"/>
            <ac:spMk id="22" creationId="{4BCBB42F-7EB5-4845-B76C-92C94C41729C}"/>
          </ac:spMkLst>
        </pc:spChg>
        <pc:picChg chg="add del mod">
          <ac:chgData name="Natalia Mazepa" userId="29bd61efc376ac19" providerId="Windows Live" clId="Web-{FAD4869A-E364-4877-B37C-530D0837E79A}" dt="2020-02-17T18:29:48.263" v="1191"/>
          <ac:picMkLst>
            <pc:docMk/>
            <pc:sldMk cId="2196287552" sldId="275"/>
            <ac:picMk id="3" creationId="{0B454432-7E01-4446-AA9F-4CFAF35820BD}"/>
          </ac:picMkLst>
        </pc:picChg>
        <pc:picChg chg="add del mod ord">
          <ac:chgData name="Natalia Mazepa" userId="29bd61efc376ac19" providerId="Windows Live" clId="Web-{FAD4869A-E364-4877-B37C-530D0837E79A}" dt="2020-02-17T18:29:19.107" v="1184"/>
          <ac:picMkLst>
            <pc:docMk/>
            <pc:sldMk cId="2196287552" sldId="275"/>
            <ac:picMk id="6" creationId="{DBE9E039-2342-44A1-8A59-A8D77964C9FE}"/>
          </ac:picMkLst>
        </pc:picChg>
        <pc:picChg chg="add">
          <ac:chgData name="Natalia Mazepa" userId="29bd61efc376ac19" providerId="Windows Live" clId="Web-{FAD4869A-E364-4877-B37C-530D0837E79A}" dt="2020-02-17T18:23:39.104" v="1123"/>
          <ac:picMkLst>
            <pc:docMk/>
            <pc:sldMk cId="2196287552" sldId="275"/>
            <ac:picMk id="8" creationId="{FDFEAA79-178D-4A54-AC83-6AC1132C277D}"/>
          </ac:picMkLst>
        </pc:picChg>
        <pc:picChg chg="add del">
          <ac:chgData name="Natalia Mazepa" userId="29bd61efc376ac19" providerId="Windows Live" clId="Web-{FAD4869A-E364-4877-B37C-530D0837E79A}" dt="2020-02-17T18:23:39.010" v="1122"/>
          <ac:picMkLst>
            <pc:docMk/>
            <pc:sldMk cId="2196287552" sldId="275"/>
            <ac:picMk id="11" creationId="{2F2CB355-73D8-472A-8328-C5855040C302}"/>
          </ac:picMkLst>
        </pc:picChg>
        <pc:picChg chg="add">
          <ac:chgData name="Natalia Mazepa" userId="29bd61efc376ac19" providerId="Windows Live" clId="Web-{FAD4869A-E364-4877-B37C-530D0837E79A}" dt="2020-02-17T18:23:39.104" v="1123"/>
          <ac:picMkLst>
            <pc:docMk/>
            <pc:sldMk cId="2196287552" sldId="275"/>
            <ac:picMk id="12" creationId="{0D48287D-CEC2-46AA-AA5B-7A2CCA11A6BB}"/>
          </ac:picMkLst>
        </pc:picChg>
        <pc:picChg chg="add del">
          <ac:chgData name="Natalia Mazepa" userId="29bd61efc376ac19" providerId="Windows Live" clId="Web-{FAD4869A-E364-4877-B37C-530D0837E79A}" dt="2020-02-17T18:23:39.010" v="1122"/>
          <ac:picMkLst>
            <pc:docMk/>
            <pc:sldMk cId="2196287552" sldId="275"/>
            <ac:picMk id="15" creationId="{4A6146BA-D225-489D-9C16-3C6EF5795433}"/>
          </ac:picMkLst>
        </pc:picChg>
        <pc:picChg chg="add del mod">
          <ac:chgData name="Natalia Mazepa" userId="29bd61efc376ac19" providerId="Windows Live" clId="Web-{FAD4869A-E364-4877-B37C-530D0837E79A}" dt="2020-02-17T18:28:38.684" v="1174"/>
          <ac:picMkLst>
            <pc:docMk/>
            <pc:sldMk cId="2196287552" sldId="275"/>
            <ac:picMk id="16" creationId="{5B8FB05D-7DED-4E3C-9E89-033AC9877D60}"/>
          </ac:picMkLst>
        </pc:picChg>
        <pc:cxnChg chg="add">
          <ac:chgData name="Natalia Mazepa" userId="29bd61efc376ac19" providerId="Windows Live" clId="Web-{FAD4869A-E364-4877-B37C-530D0837E79A}" dt="2020-02-17T18:23:39.104" v="1123"/>
          <ac:cxnSpMkLst>
            <pc:docMk/>
            <pc:sldMk cId="2196287552" sldId="275"/>
            <ac:cxnSpMk id="9" creationId="{BBBC560D-95F6-426C-804F-FB9DD32ABC28}"/>
          </ac:cxnSpMkLst>
        </pc:cxnChg>
        <pc:cxnChg chg="add del">
          <ac:chgData name="Natalia Mazepa" userId="29bd61efc376ac19" providerId="Windows Live" clId="Web-{FAD4869A-E364-4877-B37C-530D0837E79A}" dt="2020-02-17T18:23:39.010" v="1122"/>
          <ac:cxnSpMkLst>
            <pc:docMk/>
            <pc:sldMk cId="2196287552" sldId="275"/>
            <ac:cxnSpMk id="13" creationId="{B13BF5AD-111B-4299-A685-4C29955594BE}"/>
          </ac:cxnSpMkLst>
        </pc:cxnChg>
        <pc:cxnChg chg="add del">
          <ac:chgData name="Natalia Mazepa" userId="29bd61efc376ac19" providerId="Windows Live" clId="Web-{FAD4869A-E364-4877-B37C-530D0837E79A}" dt="2020-02-17T18:23:39.010" v="1122"/>
          <ac:cxnSpMkLst>
            <pc:docMk/>
            <pc:sldMk cId="2196287552" sldId="275"/>
            <ac:cxnSpMk id="19" creationId="{CB11EBCA-00FF-48F2-A7B9-41BE9993E091}"/>
          </ac:cxnSpMkLst>
        </pc:cxnChg>
        <pc:cxnChg chg="add">
          <ac:chgData name="Natalia Mazepa" userId="29bd61efc376ac19" providerId="Windows Live" clId="Web-{FAD4869A-E364-4877-B37C-530D0837E79A}" dt="2020-02-17T18:23:39.104" v="1123"/>
          <ac:cxnSpMkLst>
            <pc:docMk/>
            <pc:sldMk cId="2196287552" sldId="275"/>
            <ac:cxnSpMk id="21" creationId="{A4C710B0-9495-49EB-B91C-02A89FF51892}"/>
          </ac:cxnSpMkLst>
        </pc:cxnChg>
      </pc:sldChg>
      <pc:sldChg chg="addSp modSp add mod replId setBg">
        <pc:chgData name="Natalia Mazepa" userId="29bd61efc376ac19" providerId="Windows Live" clId="Web-{FAD4869A-E364-4877-B37C-530D0837E79A}" dt="2020-02-17T18:34:52.125" v="1312" actId="20577"/>
        <pc:sldMkLst>
          <pc:docMk/>
          <pc:sldMk cId="1269096245" sldId="276"/>
        </pc:sldMkLst>
        <pc:spChg chg="add mod">
          <ac:chgData name="Natalia Mazepa" userId="29bd61efc376ac19" providerId="Windows Live" clId="Web-{FAD4869A-E364-4877-B37C-530D0837E79A}" dt="2020-02-17T18:34:52.125" v="1312" actId="20577"/>
          <ac:spMkLst>
            <pc:docMk/>
            <pc:sldMk cId="1269096245" sldId="276"/>
            <ac:spMk id="2" creationId="{8F238AB3-96DC-4849-83EC-A80E028879CB}"/>
          </ac:spMkLst>
        </pc:spChg>
        <pc:spChg chg="add">
          <ac:chgData name="Natalia Mazepa" userId="29bd61efc376ac19" providerId="Windows Live" clId="Web-{FAD4869A-E364-4877-B37C-530D0837E79A}" dt="2020-02-17T17:58:24.062" v="561"/>
          <ac:spMkLst>
            <pc:docMk/>
            <pc:sldMk cId="1269096245" sldId="276"/>
            <ac:spMk id="11" creationId="{5CCAF7D5-2AD8-4BDF-BE92-13524EA0453C}"/>
          </ac:spMkLst>
        </pc:spChg>
        <pc:spChg chg="add">
          <ac:chgData name="Natalia Mazepa" userId="29bd61efc376ac19" providerId="Windows Live" clId="Web-{FAD4869A-E364-4877-B37C-530D0837E79A}" dt="2020-02-17T17:58:24.062" v="561"/>
          <ac:spMkLst>
            <pc:docMk/>
            <pc:sldMk cId="1269096245" sldId="276"/>
            <ac:spMk id="13" creationId="{F8C92429-C2FF-43F8-9F54-FF73D1271850}"/>
          </ac:spMkLst>
        </pc:spChg>
        <pc:spChg chg="add">
          <ac:chgData name="Natalia Mazepa" userId="29bd61efc376ac19" providerId="Windows Live" clId="Web-{FAD4869A-E364-4877-B37C-530D0837E79A}" dt="2020-02-17T17:58:24.062" v="561"/>
          <ac:spMkLst>
            <pc:docMk/>
            <pc:sldMk cId="1269096245" sldId="276"/>
            <ac:spMk id="15" creationId="{CB8E75E6-FD49-46E3-B23E-9D5C97110F4A}"/>
          </ac:spMkLst>
        </pc:spChg>
        <pc:spChg chg="add">
          <ac:chgData name="Natalia Mazepa" userId="29bd61efc376ac19" providerId="Windows Live" clId="Web-{FAD4869A-E364-4877-B37C-530D0837E79A}" dt="2020-02-17T17:58:24.062" v="561"/>
          <ac:spMkLst>
            <pc:docMk/>
            <pc:sldMk cId="1269096245" sldId="276"/>
            <ac:spMk id="17" creationId="{58EE6BA1-F87F-4073-B5AB-365A42AD3752}"/>
          </ac:spMkLst>
        </pc:spChg>
        <pc:picChg chg="add">
          <ac:chgData name="Natalia Mazepa" userId="29bd61efc376ac19" providerId="Windows Live" clId="Web-{FAD4869A-E364-4877-B37C-530D0837E79A}" dt="2020-02-17T17:58:24.062" v="561"/>
          <ac:picMkLst>
            <pc:docMk/>
            <pc:sldMk cId="1269096245" sldId="276"/>
            <ac:picMk id="7" creationId="{573B1553-1636-4954-B3CD-10A4DE0CABAB}"/>
          </ac:picMkLst>
        </pc:picChg>
        <pc:cxnChg chg="add">
          <ac:chgData name="Natalia Mazepa" userId="29bd61efc376ac19" providerId="Windows Live" clId="Web-{FAD4869A-E364-4877-B37C-530D0837E79A}" dt="2020-02-17T17:58:24.062" v="561"/>
          <ac:cxnSpMkLst>
            <pc:docMk/>
            <pc:sldMk cId="1269096245" sldId="276"/>
            <ac:cxnSpMk id="9" creationId="{6D4B4DFC-38BA-4C07-8028-8FA8327DD175}"/>
          </ac:cxnSpMkLst>
        </pc:cxnChg>
        <pc:cxnChg chg="add">
          <ac:chgData name="Natalia Mazepa" userId="29bd61efc376ac19" providerId="Windows Live" clId="Web-{FAD4869A-E364-4877-B37C-530D0837E79A}" dt="2020-02-17T17:58:24.062" v="561"/>
          <ac:cxnSpMkLst>
            <pc:docMk/>
            <pc:sldMk cId="1269096245" sldId="276"/>
            <ac:cxnSpMk id="19" creationId="{19B678A5-A064-46A6-817F-AE02396CCF2C}"/>
          </ac:cxnSpMkLst>
        </pc:cxnChg>
      </pc:sldChg>
      <pc:sldChg chg="addSp modSp add mod ord replId setBg">
        <pc:chgData name="Natalia Mazepa" userId="29bd61efc376ac19" providerId="Windows Live" clId="Web-{FAD4869A-E364-4877-B37C-530D0837E79A}" dt="2020-02-17T18:13:06.256" v="793"/>
        <pc:sldMkLst>
          <pc:docMk/>
          <pc:sldMk cId="1334982770" sldId="277"/>
        </pc:sldMkLst>
        <pc:spChg chg="add mod">
          <ac:chgData name="Natalia Mazepa" userId="29bd61efc376ac19" providerId="Windows Live" clId="Web-{FAD4869A-E364-4877-B37C-530D0837E79A}" dt="2020-02-17T17:58:18.922" v="560"/>
          <ac:spMkLst>
            <pc:docMk/>
            <pc:sldMk cId="1334982770" sldId="277"/>
            <ac:spMk id="2" creationId="{F0B1D77A-BDF4-460B-83A3-B07B2C725C07}"/>
          </ac:spMkLst>
        </pc:spChg>
        <pc:spChg chg="add">
          <ac:chgData name="Natalia Mazepa" userId="29bd61efc376ac19" providerId="Windows Live" clId="Web-{FAD4869A-E364-4877-B37C-530D0837E79A}" dt="2020-02-17T17:58:18.922" v="560"/>
          <ac:spMkLst>
            <pc:docMk/>
            <pc:sldMk cId="1334982770" sldId="277"/>
            <ac:spMk id="14" creationId="{C507429E-866E-4EA2-96D0-1A47D83FC8C9}"/>
          </ac:spMkLst>
        </pc:spChg>
        <pc:picChg chg="add mod">
          <ac:chgData name="Natalia Mazepa" userId="29bd61efc376ac19" providerId="Windows Live" clId="Web-{FAD4869A-E364-4877-B37C-530D0837E79A}" dt="2020-02-17T17:58:18.922" v="560"/>
          <ac:picMkLst>
            <pc:docMk/>
            <pc:sldMk cId="1334982770" sldId="277"/>
            <ac:picMk id="3" creationId="{E2275D56-9BF9-426D-8EFB-7AD5DA765C47}"/>
          </ac:picMkLst>
        </pc:picChg>
        <pc:picChg chg="add">
          <ac:chgData name="Natalia Mazepa" userId="29bd61efc376ac19" providerId="Windows Live" clId="Web-{FAD4869A-E364-4877-B37C-530D0837E79A}" dt="2020-02-17T17:58:18.922" v="560"/>
          <ac:picMkLst>
            <pc:docMk/>
            <pc:sldMk cId="1334982770" sldId="277"/>
            <ac:picMk id="8" creationId="{612E5215-2D30-4674-B035-42B84CF4E782}"/>
          </ac:picMkLst>
        </pc:picChg>
        <pc:picChg chg="add">
          <ac:chgData name="Natalia Mazepa" userId="29bd61efc376ac19" providerId="Windows Live" clId="Web-{FAD4869A-E364-4877-B37C-530D0837E79A}" dt="2020-02-17T17:58:18.922" v="560"/>
          <ac:picMkLst>
            <pc:docMk/>
            <pc:sldMk cId="1334982770" sldId="277"/>
            <ac:picMk id="12" creationId="{C12F9D32-251F-4D78-B1BA-DCCE50D3D2CC}"/>
          </ac:picMkLst>
        </pc:picChg>
        <pc:cxnChg chg="add">
          <ac:chgData name="Natalia Mazepa" userId="29bd61efc376ac19" providerId="Windows Live" clId="Web-{FAD4869A-E364-4877-B37C-530D0837E79A}" dt="2020-02-17T17:58:18.922" v="560"/>
          <ac:cxnSpMkLst>
            <pc:docMk/>
            <pc:sldMk cId="1334982770" sldId="277"/>
            <ac:cxnSpMk id="10" creationId="{B38567EC-BA84-4C6C-AC2C-E07382B106FC}"/>
          </ac:cxnSpMkLst>
        </pc:cxnChg>
        <pc:cxnChg chg="add">
          <ac:chgData name="Natalia Mazepa" userId="29bd61efc376ac19" providerId="Windows Live" clId="Web-{FAD4869A-E364-4877-B37C-530D0837E79A}" dt="2020-02-17T17:58:18.922" v="560"/>
          <ac:cxnSpMkLst>
            <pc:docMk/>
            <pc:sldMk cId="1334982770" sldId="277"/>
            <ac:cxnSpMk id="16" creationId="{3DD931CC-F9EA-4AA5-B787-BBC988B2E264}"/>
          </ac:cxnSpMkLst>
        </pc:cxnChg>
      </pc:sldChg>
      <pc:sldChg chg="addSp modSp add mod ord replId setBg">
        <pc:chgData name="Natalia Mazepa" userId="29bd61efc376ac19" providerId="Windows Live" clId="Web-{FAD4869A-E364-4877-B37C-530D0837E79A}" dt="2020-02-17T18:12:54.975" v="792"/>
        <pc:sldMkLst>
          <pc:docMk/>
          <pc:sldMk cId="2908337444" sldId="278"/>
        </pc:sldMkLst>
        <pc:spChg chg="add mod">
          <ac:chgData name="Natalia Mazepa" userId="29bd61efc376ac19" providerId="Windows Live" clId="Web-{FAD4869A-E364-4877-B37C-530D0837E79A}" dt="2020-02-17T18:00:57.813" v="674"/>
          <ac:spMkLst>
            <pc:docMk/>
            <pc:sldMk cId="2908337444" sldId="278"/>
            <ac:spMk id="4" creationId="{CCE871EC-A17A-46B0-8DC2-D3F1A066817A}"/>
          </ac:spMkLst>
        </pc:spChg>
        <pc:spChg chg="add">
          <ac:chgData name="Natalia Mazepa" userId="29bd61efc376ac19" providerId="Windows Live" clId="Web-{FAD4869A-E364-4877-B37C-530D0837E79A}" dt="2020-02-17T18:00:57.813" v="674"/>
          <ac:spMkLst>
            <pc:docMk/>
            <pc:sldMk cId="2908337444" sldId="278"/>
            <ac:spMk id="15" creationId="{C507429E-866E-4EA2-96D0-1A47D83FC8C9}"/>
          </ac:spMkLst>
        </pc:spChg>
        <pc:picChg chg="add mod ord">
          <ac:chgData name="Natalia Mazepa" userId="29bd61efc376ac19" providerId="Windows Live" clId="Web-{FAD4869A-E364-4877-B37C-530D0837E79A}" dt="2020-02-17T18:00:57.813" v="674"/>
          <ac:picMkLst>
            <pc:docMk/>
            <pc:sldMk cId="2908337444" sldId="278"/>
            <ac:picMk id="2" creationId="{0BD1810C-973F-4C78-9DC5-E61B0D69C494}"/>
          </ac:picMkLst>
        </pc:picChg>
        <pc:picChg chg="add">
          <ac:chgData name="Natalia Mazepa" userId="29bd61efc376ac19" providerId="Windows Live" clId="Web-{FAD4869A-E364-4877-B37C-530D0837E79A}" dt="2020-02-17T18:00:57.813" v="674"/>
          <ac:picMkLst>
            <pc:docMk/>
            <pc:sldMk cId="2908337444" sldId="278"/>
            <ac:picMk id="9" creationId="{612E5215-2D30-4674-B035-42B84CF4E782}"/>
          </ac:picMkLst>
        </pc:picChg>
        <pc:picChg chg="add">
          <ac:chgData name="Natalia Mazepa" userId="29bd61efc376ac19" providerId="Windows Live" clId="Web-{FAD4869A-E364-4877-B37C-530D0837E79A}" dt="2020-02-17T18:00:57.813" v="674"/>
          <ac:picMkLst>
            <pc:docMk/>
            <pc:sldMk cId="2908337444" sldId="278"/>
            <ac:picMk id="13" creationId="{C12F9D32-251F-4D78-B1BA-DCCE50D3D2CC}"/>
          </ac:picMkLst>
        </pc:picChg>
        <pc:cxnChg chg="add">
          <ac:chgData name="Natalia Mazepa" userId="29bd61efc376ac19" providerId="Windows Live" clId="Web-{FAD4869A-E364-4877-B37C-530D0837E79A}" dt="2020-02-17T18:00:57.813" v="674"/>
          <ac:cxnSpMkLst>
            <pc:docMk/>
            <pc:sldMk cId="2908337444" sldId="278"/>
            <ac:cxnSpMk id="11" creationId="{B38567EC-BA84-4C6C-AC2C-E07382B106FC}"/>
          </ac:cxnSpMkLst>
        </pc:cxnChg>
        <pc:cxnChg chg="add">
          <ac:chgData name="Natalia Mazepa" userId="29bd61efc376ac19" providerId="Windows Live" clId="Web-{FAD4869A-E364-4877-B37C-530D0837E79A}" dt="2020-02-17T18:00:57.813" v="674"/>
          <ac:cxnSpMkLst>
            <pc:docMk/>
            <pc:sldMk cId="2908337444" sldId="278"/>
            <ac:cxnSpMk id="17" creationId="{3DD931CC-F9EA-4AA5-B787-BBC988B2E264}"/>
          </ac:cxnSpMkLst>
        </pc:cxnChg>
      </pc:sldChg>
      <pc:sldChg chg="addSp delSp modSp add mod ord replId setBg">
        <pc:chgData name="Natalia Mazepa" userId="29bd61efc376ac19" providerId="Windows Live" clId="Web-{FAD4869A-E364-4877-B37C-530D0837E79A}" dt="2020-02-17T18:13:12.334" v="794"/>
        <pc:sldMkLst>
          <pc:docMk/>
          <pc:sldMk cId="3300979747" sldId="279"/>
        </pc:sldMkLst>
        <pc:spChg chg="add del">
          <ac:chgData name="Natalia Mazepa" userId="29bd61efc376ac19" providerId="Windows Live" clId="Web-{FAD4869A-E364-4877-B37C-530D0837E79A}" dt="2020-02-17T18:06:45.831" v="688"/>
          <ac:spMkLst>
            <pc:docMk/>
            <pc:sldMk cId="3300979747" sldId="279"/>
            <ac:spMk id="4" creationId="{AD473863-F121-4AED-A4C1-6DC8A49B8CC5}"/>
          </ac:spMkLst>
        </pc:spChg>
        <pc:spChg chg="add del">
          <ac:chgData name="Natalia Mazepa" userId="29bd61efc376ac19" providerId="Windows Live" clId="Web-{FAD4869A-E364-4877-B37C-530D0837E79A}" dt="2020-02-17T18:06:43.472" v="687"/>
          <ac:spMkLst>
            <pc:docMk/>
            <pc:sldMk cId="3300979747" sldId="279"/>
            <ac:spMk id="5" creationId="{2E69221C-DCFD-450D-B9C7-B7CE2768A9DE}"/>
          </ac:spMkLst>
        </pc:spChg>
        <pc:spChg chg="add del mod">
          <ac:chgData name="Natalia Mazepa" userId="29bd61efc376ac19" providerId="Windows Live" clId="Web-{FAD4869A-E364-4877-B37C-530D0837E79A}" dt="2020-02-17T18:06:42.660" v="686"/>
          <ac:spMkLst>
            <pc:docMk/>
            <pc:sldMk cId="3300979747" sldId="279"/>
            <ac:spMk id="6" creationId="{754CA828-581C-4733-B911-C2163B935639}"/>
          </ac:spMkLst>
        </pc:spChg>
        <pc:spChg chg="add del mod">
          <ac:chgData name="Natalia Mazepa" userId="29bd61efc376ac19" providerId="Windows Live" clId="Web-{FAD4869A-E364-4877-B37C-530D0837E79A}" dt="2020-02-17T18:04:11.549" v="683"/>
          <ac:spMkLst>
            <pc:docMk/>
            <pc:sldMk cId="3300979747" sldId="279"/>
            <ac:spMk id="7" creationId="{AEA11D8F-FD8C-46F0-A9D5-C5B188D41C5E}"/>
          </ac:spMkLst>
        </pc:spChg>
        <pc:spChg chg="add mod">
          <ac:chgData name="Natalia Mazepa" userId="29bd61efc376ac19" providerId="Windows Live" clId="Web-{FAD4869A-E364-4877-B37C-530D0837E79A}" dt="2020-02-17T18:10:04.255" v="780"/>
          <ac:spMkLst>
            <pc:docMk/>
            <pc:sldMk cId="3300979747" sldId="279"/>
            <ac:spMk id="8" creationId="{3CCE98AD-6738-4858-8DA0-D430DB16A790}"/>
          </ac:spMkLst>
        </pc:spChg>
        <pc:spChg chg="add del">
          <ac:chgData name="Natalia Mazepa" userId="29bd61efc376ac19" providerId="Windows Live" clId="Web-{FAD4869A-E364-4877-B37C-530D0837E79A}" dt="2020-02-17T18:10:04.255" v="780"/>
          <ac:spMkLst>
            <pc:docMk/>
            <pc:sldMk cId="3300979747" sldId="279"/>
            <ac:spMk id="18" creationId="{76F3E089-ED21-49CE-9FB5-A82798ADD323}"/>
          </ac:spMkLst>
        </pc:spChg>
        <pc:spChg chg="add del">
          <ac:chgData name="Natalia Mazepa" userId="29bd61efc376ac19" providerId="Windows Live" clId="Web-{FAD4869A-E364-4877-B37C-530D0837E79A}" dt="2020-02-17T18:10:04.255" v="780"/>
          <ac:spMkLst>
            <pc:docMk/>
            <pc:sldMk cId="3300979747" sldId="279"/>
            <ac:spMk id="22" creationId="{3C8B1488-AB54-4818-84E1-A05A89FADA79}"/>
          </ac:spMkLst>
        </pc:spChg>
        <pc:spChg chg="add del">
          <ac:chgData name="Natalia Mazepa" userId="29bd61efc376ac19" providerId="Windows Live" clId="Web-{FAD4869A-E364-4877-B37C-530D0837E79A}" dt="2020-02-17T18:10:04.255" v="780"/>
          <ac:spMkLst>
            <pc:docMk/>
            <pc:sldMk cId="3300979747" sldId="279"/>
            <ac:spMk id="24" creationId="{5E160EC6-762E-47BA-AC89-7868BE368448}"/>
          </ac:spMkLst>
        </pc:spChg>
        <pc:spChg chg="add del">
          <ac:chgData name="Natalia Mazepa" userId="29bd61efc376ac19" providerId="Windows Live" clId="Web-{FAD4869A-E364-4877-B37C-530D0837E79A}" dt="2020-02-17T18:10:04.255" v="780"/>
          <ac:spMkLst>
            <pc:docMk/>
            <pc:sldMk cId="3300979747" sldId="279"/>
            <ac:spMk id="28" creationId="{8E0A756E-BD88-4431-B755-3FA52E58CD9E}"/>
          </ac:spMkLst>
        </pc:spChg>
        <pc:spChg chg="add del">
          <ac:chgData name="Natalia Mazepa" userId="29bd61efc376ac19" providerId="Windows Live" clId="Web-{FAD4869A-E364-4877-B37C-530D0837E79A}" dt="2020-02-17T18:12:31.974" v="790"/>
          <ac:spMkLst>
            <pc:docMk/>
            <pc:sldMk cId="3300979747" sldId="279"/>
            <ac:spMk id="37" creationId="{9E018E6E-87EC-415E-9F07-BB2099AF6256}"/>
          </ac:spMkLst>
        </pc:spChg>
        <pc:spChg chg="add del">
          <ac:chgData name="Natalia Mazepa" userId="29bd61efc376ac19" providerId="Windows Live" clId="Web-{FAD4869A-E364-4877-B37C-530D0837E79A}" dt="2020-02-17T18:12:31.974" v="790"/>
          <ac:spMkLst>
            <pc:docMk/>
            <pc:sldMk cId="3300979747" sldId="279"/>
            <ac:spMk id="41" creationId="{04676060-ACB3-48B5-872F-DD1CAA7062C7}"/>
          </ac:spMkLst>
        </pc:spChg>
        <pc:spChg chg="add del">
          <ac:chgData name="Natalia Mazepa" userId="29bd61efc376ac19" providerId="Windows Live" clId="Web-{FAD4869A-E364-4877-B37C-530D0837E79A}" dt="2020-02-17T18:12:31.974" v="790"/>
          <ac:spMkLst>
            <pc:docMk/>
            <pc:sldMk cId="3300979747" sldId="279"/>
            <ac:spMk id="43" creationId="{3B5F5161-6762-4BF7-BF6C-9219FB1B9B48}"/>
          </ac:spMkLst>
        </pc:spChg>
        <pc:spChg chg="add">
          <ac:chgData name="Natalia Mazepa" userId="29bd61efc376ac19" providerId="Windows Live" clId="Web-{FAD4869A-E364-4877-B37C-530D0837E79A}" dt="2020-02-17T18:12:31.974" v="790"/>
          <ac:spMkLst>
            <pc:docMk/>
            <pc:sldMk cId="3300979747" sldId="279"/>
            <ac:spMk id="58" creationId="{CA784723-D6E7-497A-A1D7-A04C6F1B34EA}"/>
          </ac:spMkLst>
        </pc:spChg>
        <pc:grpChg chg="add">
          <ac:chgData name="Natalia Mazepa" userId="29bd61efc376ac19" providerId="Windows Live" clId="Web-{FAD4869A-E364-4877-B37C-530D0837E79A}" dt="2020-02-17T18:12:31.974" v="790"/>
          <ac:grpSpMkLst>
            <pc:docMk/>
            <pc:sldMk cId="3300979747" sldId="279"/>
            <ac:grpSpMk id="54" creationId="{94C2CD95-31C1-4F38-A3E7-938311DEB525}"/>
          </ac:grpSpMkLst>
        </pc:grpChg>
        <pc:picChg chg="add mod ord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2" creationId="{52A3D458-502B-4301-90CC-8C661AB09C6D}"/>
          </ac:picMkLst>
        </pc:picChg>
        <pc:picChg chg="add mod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9" creationId="{B60B1D2F-D238-4420-BF9E-D2BE04ECA859}"/>
          </ac:picMkLst>
        </pc:picChg>
        <pc:picChg chg="add mod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11" creationId="{21A906A4-1642-4A0E-BDEB-B05F54142527}"/>
          </ac:picMkLst>
        </pc:picChg>
        <pc:picChg chg="add mod ord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13" creationId="{BAC61938-5047-4EEA-ADED-4B3F5764CECF}"/>
          </ac:picMkLst>
        </pc:picChg>
        <pc:picChg chg="add del">
          <ac:chgData name="Natalia Mazepa" userId="29bd61efc376ac19" providerId="Windows Live" clId="Web-{FAD4869A-E364-4877-B37C-530D0837E79A}" dt="2020-02-17T18:10:04.255" v="780"/>
          <ac:picMkLst>
            <pc:docMk/>
            <pc:sldMk cId="3300979747" sldId="279"/>
            <ac:picMk id="14" creationId="{2F2CB355-73D8-472A-8328-C5855040C302}"/>
          </ac:picMkLst>
        </pc:picChg>
        <pc:picChg chg="add del">
          <ac:chgData name="Natalia Mazepa" userId="29bd61efc376ac19" providerId="Windows Live" clId="Web-{FAD4869A-E364-4877-B37C-530D0837E79A}" dt="2020-02-17T18:10:04.255" v="780"/>
          <ac:picMkLst>
            <pc:docMk/>
            <pc:sldMk cId="3300979747" sldId="279"/>
            <ac:picMk id="20" creationId="{2EE1F07B-3F6E-4514-AD1E-46D3D35EE503}"/>
          </ac:picMkLst>
        </pc:picChg>
        <pc:picChg chg="add del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33" creationId="{AA3912A1-3DE3-4111-A274-A5EDDA4E6E4B}"/>
          </ac:picMkLst>
        </pc:picChg>
        <pc:picChg chg="add del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39" creationId="{A7CC17EA-6740-4D29-A8CF-8ACD9AED1611}"/>
          </ac:picMkLst>
        </pc:picChg>
        <pc:picChg chg="add">
          <ac:chgData name="Natalia Mazepa" userId="29bd61efc376ac19" providerId="Windows Live" clId="Web-{FAD4869A-E364-4877-B37C-530D0837E79A}" dt="2020-02-17T18:12:31.974" v="790"/>
          <ac:picMkLst>
            <pc:docMk/>
            <pc:sldMk cId="3300979747" sldId="279"/>
            <ac:picMk id="50" creationId="{08F886D0-1460-4E33-A835-48FF95BCA8D7}"/>
          </ac:picMkLst>
        </pc:picChg>
        <pc:cxnChg chg="add del">
          <ac:chgData name="Natalia Mazepa" userId="29bd61efc376ac19" providerId="Windows Live" clId="Web-{FAD4869A-E364-4877-B37C-530D0837E79A}" dt="2020-02-17T18:10:04.255" v="780"/>
          <ac:cxnSpMkLst>
            <pc:docMk/>
            <pc:sldMk cId="3300979747" sldId="279"/>
            <ac:cxnSpMk id="16" creationId="{B13BF5AD-111B-4299-A685-4C29955594BE}"/>
          </ac:cxnSpMkLst>
        </pc:cxnChg>
        <pc:cxnChg chg="add del">
          <ac:chgData name="Natalia Mazepa" userId="29bd61efc376ac19" providerId="Windows Live" clId="Web-{FAD4869A-E364-4877-B37C-530D0837E79A}" dt="2020-02-17T18:10:04.255" v="780"/>
          <ac:cxnSpMkLst>
            <pc:docMk/>
            <pc:sldMk cId="3300979747" sldId="279"/>
            <ac:cxnSpMk id="26" creationId="{9743C58D-A364-4C65-9E4E-3FA39D385049}"/>
          </ac:cxnSpMkLst>
        </pc:cxnChg>
        <pc:cxnChg chg="add del">
          <ac:chgData name="Natalia Mazepa" userId="29bd61efc376ac19" providerId="Windows Live" clId="Web-{FAD4869A-E364-4877-B37C-530D0837E79A}" dt="2020-02-17T18:12:31.974" v="790"/>
          <ac:cxnSpMkLst>
            <pc:docMk/>
            <pc:sldMk cId="3300979747" sldId="279"/>
            <ac:cxnSpMk id="35" creationId="{8157F619-3015-4867-9B87-EEAB124DB534}"/>
          </ac:cxnSpMkLst>
        </pc:cxnChg>
        <pc:cxnChg chg="add del">
          <ac:chgData name="Natalia Mazepa" userId="29bd61efc376ac19" providerId="Windows Live" clId="Web-{FAD4869A-E364-4877-B37C-530D0837E79A}" dt="2020-02-17T18:12:31.974" v="790"/>
          <ac:cxnSpMkLst>
            <pc:docMk/>
            <pc:sldMk cId="3300979747" sldId="279"/>
            <ac:cxnSpMk id="45" creationId="{87D3B16C-B41F-4FFF-B539-5927B4E7B7DA}"/>
          </ac:cxnSpMkLst>
        </pc:cxnChg>
        <pc:cxnChg chg="add">
          <ac:chgData name="Natalia Mazepa" userId="29bd61efc376ac19" providerId="Windows Live" clId="Web-{FAD4869A-E364-4877-B37C-530D0837E79A}" dt="2020-02-17T18:12:31.974" v="790"/>
          <ac:cxnSpMkLst>
            <pc:docMk/>
            <pc:sldMk cId="3300979747" sldId="279"/>
            <ac:cxnSpMk id="52" creationId="{182513DF-4947-4B44-BB8B-81F24D88CDFA}"/>
          </ac:cxnSpMkLst>
        </pc:cxnChg>
        <pc:cxnChg chg="add">
          <ac:chgData name="Natalia Mazepa" userId="29bd61efc376ac19" providerId="Windows Live" clId="Web-{FAD4869A-E364-4877-B37C-530D0837E79A}" dt="2020-02-17T18:12:31.974" v="790"/>
          <ac:cxnSpMkLst>
            <pc:docMk/>
            <pc:sldMk cId="3300979747" sldId="279"/>
            <ac:cxnSpMk id="60" creationId="{267A393F-B91D-4218-B739-B1DED21FFC23}"/>
          </ac:cxnSpMkLst>
        </pc:cxnChg>
      </pc:sldChg>
      <pc:sldChg chg="addSp delSp modSp new mod setBg">
        <pc:chgData name="Natalia Mazepa" userId="29bd61efc376ac19" providerId="Windows Live" clId="Web-{FAD4869A-E364-4877-B37C-530D0837E79A}" dt="2020-02-17T18:18:13.774" v="976"/>
        <pc:sldMkLst>
          <pc:docMk/>
          <pc:sldMk cId="3882759688" sldId="280"/>
        </pc:sldMkLst>
        <pc:spChg chg="add mod">
          <ac:chgData name="Natalia Mazepa" userId="29bd61efc376ac19" providerId="Windows Live" clId="Web-{FAD4869A-E364-4877-B37C-530D0837E79A}" dt="2020-02-17T18:18:13.774" v="976"/>
          <ac:spMkLst>
            <pc:docMk/>
            <pc:sldMk cId="3882759688" sldId="280"/>
            <ac:spMk id="4" creationId="{CB07FF7A-6286-484B-BC90-4CDDDEA791E6}"/>
          </ac:spMkLst>
        </pc:spChg>
        <pc:spChg chg="add">
          <ac:chgData name="Natalia Mazepa" userId="29bd61efc376ac19" providerId="Windows Live" clId="Web-{FAD4869A-E364-4877-B37C-530D0837E79A}" dt="2020-02-17T18:18:13.774" v="976"/>
          <ac:spMkLst>
            <pc:docMk/>
            <pc:sldMk cId="3882759688" sldId="280"/>
            <ac:spMk id="13" creationId="{5CCAF7D5-2AD8-4BDF-BE92-13524EA0453C}"/>
          </ac:spMkLst>
        </pc:spChg>
        <pc:spChg chg="add">
          <ac:chgData name="Natalia Mazepa" userId="29bd61efc376ac19" providerId="Windows Live" clId="Web-{FAD4869A-E364-4877-B37C-530D0837E79A}" dt="2020-02-17T18:18:13.774" v="976"/>
          <ac:spMkLst>
            <pc:docMk/>
            <pc:sldMk cId="3882759688" sldId="280"/>
            <ac:spMk id="15" creationId="{F8C92429-C2FF-43F8-9F54-FF73D1271850}"/>
          </ac:spMkLst>
        </pc:spChg>
        <pc:spChg chg="add">
          <ac:chgData name="Natalia Mazepa" userId="29bd61efc376ac19" providerId="Windows Live" clId="Web-{FAD4869A-E364-4877-B37C-530D0837E79A}" dt="2020-02-17T18:18:13.774" v="976"/>
          <ac:spMkLst>
            <pc:docMk/>
            <pc:sldMk cId="3882759688" sldId="280"/>
            <ac:spMk id="17" creationId="{CB8E75E6-FD49-46E3-B23E-9D5C97110F4A}"/>
          </ac:spMkLst>
        </pc:spChg>
        <pc:spChg chg="add">
          <ac:chgData name="Natalia Mazepa" userId="29bd61efc376ac19" providerId="Windows Live" clId="Web-{FAD4869A-E364-4877-B37C-530D0837E79A}" dt="2020-02-17T18:18:13.774" v="976"/>
          <ac:spMkLst>
            <pc:docMk/>
            <pc:sldMk cId="3882759688" sldId="280"/>
            <ac:spMk id="19" creationId="{58EE6BA1-F87F-4073-B5AB-365A42AD3752}"/>
          </ac:spMkLst>
        </pc:spChg>
        <pc:picChg chg="add del mod">
          <ac:chgData name="Natalia Mazepa" userId="29bd61efc376ac19" providerId="Windows Live" clId="Web-{FAD4869A-E364-4877-B37C-530D0837E79A}" dt="2020-02-17T18:17:02.633" v="954"/>
          <ac:picMkLst>
            <pc:docMk/>
            <pc:sldMk cId="3882759688" sldId="280"/>
            <ac:picMk id="2" creationId="{65291979-96C0-4E51-91D7-98442CA1115E}"/>
          </ac:picMkLst>
        </pc:picChg>
        <pc:picChg chg="add">
          <ac:chgData name="Natalia Mazepa" userId="29bd61efc376ac19" providerId="Windows Live" clId="Web-{FAD4869A-E364-4877-B37C-530D0837E79A}" dt="2020-02-17T18:18:13.774" v="976"/>
          <ac:picMkLst>
            <pc:docMk/>
            <pc:sldMk cId="3882759688" sldId="280"/>
            <ac:picMk id="9" creationId="{573B1553-1636-4954-B3CD-10A4DE0CABAB}"/>
          </ac:picMkLst>
        </pc:picChg>
        <pc:cxnChg chg="add">
          <ac:chgData name="Natalia Mazepa" userId="29bd61efc376ac19" providerId="Windows Live" clId="Web-{FAD4869A-E364-4877-B37C-530D0837E79A}" dt="2020-02-17T18:18:13.774" v="976"/>
          <ac:cxnSpMkLst>
            <pc:docMk/>
            <pc:sldMk cId="3882759688" sldId="280"/>
            <ac:cxnSpMk id="11" creationId="{6D4B4DFC-38BA-4C07-8028-8FA8327DD175}"/>
          </ac:cxnSpMkLst>
        </pc:cxnChg>
        <pc:cxnChg chg="add">
          <ac:chgData name="Natalia Mazepa" userId="29bd61efc376ac19" providerId="Windows Live" clId="Web-{FAD4869A-E364-4877-B37C-530D0837E79A}" dt="2020-02-17T18:18:13.774" v="976"/>
          <ac:cxnSpMkLst>
            <pc:docMk/>
            <pc:sldMk cId="3882759688" sldId="280"/>
            <ac:cxnSpMk id="21" creationId="{19B678A5-A064-46A6-817F-AE02396CCF2C}"/>
          </ac:cxnSpMkLst>
        </pc:cxnChg>
      </pc:sldChg>
      <pc:sldChg chg="addSp modSp new mod setBg">
        <pc:chgData name="Natalia Mazepa" userId="29bd61efc376ac19" providerId="Windows Live" clId="Web-{FAD4869A-E364-4877-B37C-530D0837E79A}" dt="2020-02-17T18:35:13.328" v="1317" actId="20577"/>
        <pc:sldMkLst>
          <pc:docMk/>
          <pc:sldMk cId="4169169282" sldId="281"/>
        </pc:sldMkLst>
        <pc:spChg chg="add mod">
          <ac:chgData name="Natalia Mazepa" userId="29bd61efc376ac19" providerId="Windows Live" clId="Web-{FAD4869A-E364-4877-B37C-530D0837E79A}" dt="2020-02-17T18:35:13.328" v="1317" actId="20577"/>
          <ac:spMkLst>
            <pc:docMk/>
            <pc:sldMk cId="4169169282" sldId="281"/>
            <ac:spMk id="4" creationId="{6FA1AC12-5670-493F-8C74-3CAC6544C14B}"/>
          </ac:spMkLst>
        </pc:spChg>
        <pc:spChg chg="add mod">
          <ac:chgData name="Natalia Mazepa" userId="29bd61efc376ac19" providerId="Windows Live" clId="Web-{FAD4869A-E364-4877-B37C-530D0837E79A}" dt="2020-02-17T18:19:41.353" v="1055" actId="1076"/>
          <ac:spMkLst>
            <pc:docMk/>
            <pc:sldMk cId="4169169282" sldId="281"/>
            <ac:spMk id="5" creationId="{AFCD4183-9AB3-4967-ACB1-776640C971A1}"/>
          </ac:spMkLst>
        </pc:spChg>
        <pc:spChg chg="add">
          <ac:chgData name="Natalia Mazepa" userId="29bd61efc376ac19" providerId="Windows Live" clId="Web-{FAD4869A-E364-4877-B37C-530D0837E79A}" dt="2020-02-17T18:18:56.321" v="1024"/>
          <ac:spMkLst>
            <pc:docMk/>
            <pc:sldMk cId="4169169282" sldId="281"/>
            <ac:spMk id="15" creationId="{89ED9B58-85C3-470F-B856-89F94D5BF312}"/>
          </ac:spMkLst>
        </pc:spChg>
        <pc:picChg chg="add mod ord">
          <ac:chgData name="Natalia Mazepa" userId="29bd61efc376ac19" providerId="Windows Live" clId="Web-{FAD4869A-E364-4877-B37C-530D0837E79A}" dt="2020-02-17T18:18:56.321" v="1024"/>
          <ac:picMkLst>
            <pc:docMk/>
            <pc:sldMk cId="4169169282" sldId="281"/>
            <ac:picMk id="2" creationId="{06A259DE-B9A8-409E-B790-03B29576FCDC}"/>
          </ac:picMkLst>
        </pc:picChg>
        <pc:picChg chg="add">
          <ac:chgData name="Natalia Mazepa" userId="29bd61efc376ac19" providerId="Windows Live" clId="Web-{FAD4869A-E364-4877-B37C-530D0837E79A}" dt="2020-02-17T18:18:56.321" v="1024"/>
          <ac:picMkLst>
            <pc:docMk/>
            <pc:sldMk cId="4169169282" sldId="281"/>
            <ac:picMk id="9" creationId="{612E5215-2D30-4674-B035-42B84CF4E782}"/>
          </ac:picMkLst>
        </pc:picChg>
        <pc:picChg chg="add">
          <ac:chgData name="Natalia Mazepa" userId="29bd61efc376ac19" providerId="Windows Live" clId="Web-{FAD4869A-E364-4877-B37C-530D0837E79A}" dt="2020-02-17T18:18:56.321" v="1024"/>
          <ac:picMkLst>
            <pc:docMk/>
            <pc:sldMk cId="4169169282" sldId="281"/>
            <ac:picMk id="13" creationId="{E8BC76F0-0E80-4443-B35E-DF38023975E9}"/>
          </ac:picMkLst>
        </pc:picChg>
        <pc:cxnChg chg="add">
          <ac:chgData name="Natalia Mazepa" userId="29bd61efc376ac19" providerId="Windows Live" clId="Web-{FAD4869A-E364-4877-B37C-530D0837E79A}" dt="2020-02-17T18:18:56.321" v="1024"/>
          <ac:cxnSpMkLst>
            <pc:docMk/>
            <pc:sldMk cId="4169169282" sldId="281"/>
            <ac:cxnSpMk id="11" creationId="{B38567EC-BA84-4C6C-AC2C-E07382B106FC}"/>
          </ac:cxnSpMkLst>
        </pc:cxnChg>
        <pc:cxnChg chg="add">
          <ac:chgData name="Natalia Mazepa" userId="29bd61efc376ac19" providerId="Windows Live" clId="Web-{FAD4869A-E364-4877-B37C-530D0837E79A}" dt="2020-02-17T18:18:56.321" v="1024"/>
          <ac:cxnSpMkLst>
            <pc:docMk/>
            <pc:sldMk cId="4169169282" sldId="281"/>
            <ac:cxnSpMk id="17" creationId="{906654BF-00E5-4DD8-9543-3C20C7810521}"/>
          </ac:cxnSpMkLst>
        </pc:cxnChg>
      </pc:sldChg>
      <pc:sldChg chg="addSp delSp modSp add mod replId setBg">
        <pc:chgData name="Natalia Mazepa" userId="29bd61efc376ac19" providerId="Windows Live" clId="Web-{FAD4869A-E364-4877-B37C-530D0837E79A}" dt="2020-02-17T18:21:26.385" v="1118"/>
        <pc:sldMkLst>
          <pc:docMk/>
          <pc:sldMk cId="1800043290" sldId="282"/>
        </pc:sldMkLst>
        <pc:spChg chg="add mod">
          <ac:chgData name="Natalia Mazepa" userId="29bd61efc376ac19" providerId="Windows Live" clId="Web-{FAD4869A-E364-4877-B37C-530D0837E79A}" dt="2020-02-17T18:21:26.385" v="1118"/>
          <ac:spMkLst>
            <pc:docMk/>
            <pc:sldMk cId="1800043290" sldId="282"/>
            <ac:spMk id="4" creationId="{347FE1E2-CB2B-4621-B8DB-762102A9B87C}"/>
          </ac:spMkLst>
        </pc:spChg>
        <pc:spChg chg="add del">
          <ac:chgData name="Natalia Mazepa" userId="29bd61efc376ac19" providerId="Windows Live" clId="Web-{FAD4869A-E364-4877-B37C-530D0837E79A}" dt="2020-02-17T18:21:23.431" v="1115"/>
          <ac:spMkLst>
            <pc:docMk/>
            <pc:sldMk cId="1800043290" sldId="282"/>
            <ac:spMk id="10" creationId="{89ED9B58-85C3-470F-B856-89F94D5BF312}"/>
          </ac:spMkLst>
        </pc:spChg>
        <pc:spChg chg="add del">
          <ac:chgData name="Natalia Mazepa" userId="29bd61efc376ac19" providerId="Windows Live" clId="Web-{FAD4869A-E364-4877-B37C-530D0837E79A}" dt="2020-02-17T18:21:18.150" v="1113"/>
          <ac:spMkLst>
            <pc:docMk/>
            <pc:sldMk cId="1800043290" sldId="282"/>
            <ac:spMk id="15" creationId="{C507429E-866E-4EA2-96D0-1A47D83FC8C9}"/>
          </ac:spMkLst>
        </pc:spChg>
        <pc:spChg chg="add del">
          <ac:chgData name="Natalia Mazepa" userId="29bd61efc376ac19" providerId="Windows Live" clId="Web-{FAD4869A-E364-4877-B37C-530D0837E79A}" dt="2020-02-17T18:21:26.291" v="1117"/>
          <ac:spMkLst>
            <pc:docMk/>
            <pc:sldMk cId="1800043290" sldId="282"/>
            <ac:spMk id="19" creationId="{C507429E-866E-4EA2-96D0-1A47D83FC8C9}"/>
          </ac:spMkLst>
        </pc:spChg>
        <pc:spChg chg="add">
          <ac:chgData name="Natalia Mazepa" userId="29bd61efc376ac19" providerId="Windows Live" clId="Web-{FAD4869A-E364-4877-B37C-530D0837E79A}" dt="2020-02-17T18:21:26.385" v="1118"/>
          <ac:spMkLst>
            <pc:docMk/>
            <pc:sldMk cId="1800043290" sldId="282"/>
            <ac:spMk id="24" creationId="{89ED9B58-85C3-470F-B856-89F94D5BF312}"/>
          </ac:spMkLst>
        </pc:spChg>
        <pc:picChg chg="add mod ord">
          <ac:chgData name="Natalia Mazepa" userId="29bd61efc376ac19" providerId="Windows Live" clId="Web-{FAD4869A-E364-4877-B37C-530D0837E79A}" dt="2020-02-17T18:21:26.385" v="1118"/>
          <ac:picMkLst>
            <pc:docMk/>
            <pc:sldMk cId="1800043290" sldId="282"/>
            <ac:picMk id="2" creationId="{22F67AA6-49BD-4C50-AAC2-8A5E028F047E}"/>
          </ac:picMkLst>
        </pc:picChg>
        <pc:picChg chg="add del">
          <ac:chgData name="Natalia Mazepa" userId="29bd61efc376ac19" providerId="Windows Live" clId="Web-{FAD4869A-E364-4877-B37C-530D0837E79A}" dt="2020-02-17T18:21:23.431" v="1115"/>
          <ac:picMkLst>
            <pc:docMk/>
            <pc:sldMk cId="1800043290" sldId="282"/>
            <ac:picMk id="6" creationId="{612E5215-2D30-4674-B035-42B84CF4E782}"/>
          </ac:picMkLst>
        </pc:picChg>
        <pc:picChg chg="add del">
          <ac:chgData name="Natalia Mazepa" userId="29bd61efc376ac19" providerId="Windows Live" clId="Web-{FAD4869A-E364-4877-B37C-530D0837E79A}" dt="2020-02-17T18:21:23.431" v="1115"/>
          <ac:picMkLst>
            <pc:docMk/>
            <pc:sldMk cId="1800043290" sldId="282"/>
            <ac:picMk id="8" creationId="{E8BC76F0-0E80-4443-B35E-DF38023975E9}"/>
          </ac:picMkLst>
        </pc:picChg>
        <pc:picChg chg="add del">
          <ac:chgData name="Natalia Mazepa" userId="29bd61efc376ac19" providerId="Windows Live" clId="Web-{FAD4869A-E364-4877-B37C-530D0837E79A}" dt="2020-02-17T18:21:18.150" v="1113"/>
          <ac:picMkLst>
            <pc:docMk/>
            <pc:sldMk cId="1800043290" sldId="282"/>
            <ac:picMk id="9" creationId="{612E5215-2D30-4674-B035-42B84CF4E782}"/>
          </ac:picMkLst>
        </pc:picChg>
        <pc:picChg chg="add del">
          <ac:chgData name="Natalia Mazepa" userId="29bd61efc376ac19" providerId="Windows Live" clId="Web-{FAD4869A-E364-4877-B37C-530D0837E79A}" dt="2020-02-17T18:21:18.150" v="1113"/>
          <ac:picMkLst>
            <pc:docMk/>
            <pc:sldMk cId="1800043290" sldId="282"/>
            <ac:picMk id="13" creationId="{C12F9D32-251F-4D78-B1BA-DCCE50D3D2CC}"/>
          </ac:picMkLst>
        </pc:picChg>
        <pc:picChg chg="add del">
          <ac:chgData name="Natalia Mazepa" userId="29bd61efc376ac19" providerId="Windows Live" clId="Web-{FAD4869A-E364-4877-B37C-530D0837E79A}" dt="2020-02-17T18:21:26.291" v="1117"/>
          <ac:picMkLst>
            <pc:docMk/>
            <pc:sldMk cId="1800043290" sldId="282"/>
            <ac:picMk id="14" creationId="{612E5215-2D30-4674-B035-42B84CF4E782}"/>
          </ac:picMkLst>
        </pc:picChg>
        <pc:picChg chg="add del">
          <ac:chgData name="Natalia Mazepa" userId="29bd61efc376ac19" providerId="Windows Live" clId="Web-{FAD4869A-E364-4877-B37C-530D0837E79A}" dt="2020-02-17T18:21:26.291" v="1117"/>
          <ac:picMkLst>
            <pc:docMk/>
            <pc:sldMk cId="1800043290" sldId="282"/>
            <ac:picMk id="18" creationId="{C12F9D32-251F-4D78-B1BA-DCCE50D3D2CC}"/>
          </ac:picMkLst>
        </pc:picChg>
        <pc:picChg chg="add">
          <ac:chgData name="Natalia Mazepa" userId="29bd61efc376ac19" providerId="Windows Live" clId="Web-{FAD4869A-E364-4877-B37C-530D0837E79A}" dt="2020-02-17T18:21:26.385" v="1118"/>
          <ac:picMkLst>
            <pc:docMk/>
            <pc:sldMk cId="1800043290" sldId="282"/>
            <ac:picMk id="21" creationId="{612E5215-2D30-4674-B035-42B84CF4E782}"/>
          </ac:picMkLst>
        </pc:picChg>
        <pc:picChg chg="add">
          <ac:chgData name="Natalia Mazepa" userId="29bd61efc376ac19" providerId="Windows Live" clId="Web-{FAD4869A-E364-4877-B37C-530D0837E79A}" dt="2020-02-17T18:21:26.385" v="1118"/>
          <ac:picMkLst>
            <pc:docMk/>
            <pc:sldMk cId="1800043290" sldId="282"/>
            <ac:picMk id="23" creationId="{E8BC76F0-0E80-4443-B35E-DF38023975E9}"/>
          </ac:picMkLst>
        </pc:picChg>
        <pc:cxnChg chg="add del">
          <ac:chgData name="Natalia Mazepa" userId="29bd61efc376ac19" providerId="Windows Live" clId="Web-{FAD4869A-E364-4877-B37C-530D0837E79A}" dt="2020-02-17T18:21:23.431" v="1115"/>
          <ac:cxnSpMkLst>
            <pc:docMk/>
            <pc:sldMk cId="1800043290" sldId="282"/>
            <ac:cxnSpMk id="7" creationId="{B38567EC-BA84-4C6C-AC2C-E07382B106FC}"/>
          </ac:cxnSpMkLst>
        </pc:cxnChg>
        <pc:cxnChg chg="add del">
          <ac:chgData name="Natalia Mazepa" userId="29bd61efc376ac19" providerId="Windows Live" clId="Web-{FAD4869A-E364-4877-B37C-530D0837E79A}" dt="2020-02-17T18:21:18.150" v="1113"/>
          <ac:cxnSpMkLst>
            <pc:docMk/>
            <pc:sldMk cId="1800043290" sldId="282"/>
            <ac:cxnSpMk id="11" creationId="{B38567EC-BA84-4C6C-AC2C-E07382B106FC}"/>
          </ac:cxnSpMkLst>
        </pc:cxnChg>
        <pc:cxnChg chg="add del">
          <ac:chgData name="Natalia Mazepa" userId="29bd61efc376ac19" providerId="Windows Live" clId="Web-{FAD4869A-E364-4877-B37C-530D0837E79A}" dt="2020-02-17T18:21:23.431" v="1115"/>
          <ac:cxnSpMkLst>
            <pc:docMk/>
            <pc:sldMk cId="1800043290" sldId="282"/>
            <ac:cxnSpMk id="12" creationId="{906654BF-00E5-4DD8-9543-3C20C7810521}"/>
          </ac:cxnSpMkLst>
        </pc:cxnChg>
        <pc:cxnChg chg="add del">
          <ac:chgData name="Natalia Mazepa" userId="29bd61efc376ac19" providerId="Windows Live" clId="Web-{FAD4869A-E364-4877-B37C-530D0837E79A}" dt="2020-02-17T18:21:26.291" v="1117"/>
          <ac:cxnSpMkLst>
            <pc:docMk/>
            <pc:sldMk cId="1800043290" sldId="282"/>
            <ac:cxnSpMk id="16" creationId="{B38567EC-BA84-4C6C-AC2C-E07382B106FC}"/>
          </ac:cxnSpMkLst>
        </pc:cxnChg>
        <pc:cxnChg chg="add del">
          <ac:chgData name="Natalia Mazepa" userId="29bd61efc376ac19" providerId="Windows Live" clId="Web-{FAD4869A-E364-4877-B37C-530D0837E79A}" dt="2020-02-17T18:21:18.150" v="1113"/>
          <ac:cxnSpMkLst>
            <pc:docMk/>
            <pc:sldMk cId="1800043290" sldId="282"/>
            <ac:cxnSpMk id="17" creationId="{3DD931CC-F9EA-4AA5-B787-BBC988B2E264}"/>
          </ac:cxnSpMkLst>
        </pc:cxnChg>
        <pc:cxnChg chg="add del">
          <ac:chgData name="Natalia Mazepa" userId="29bd61efc376ac19" providerId="Windows Live" clId="Web-{FAD4869A-E364-4877-B37C-530D0837E79A}" dt="2020-02-17T18:21:26.291" v="1117"/>
          <ac:cxnSpMkLst>
            <pc:docMk/>
            <pc:sldMk cId="1800043290" sldId="282"/>
            <ac:cxnSpMk id="20" creationId="{3DD931CC-F9EA-4AA5-B787-BBC988B2E264}"/>
          </ac:cxnSpMkLst>
        </pc:cxnChg>
        <pc:cxnChg chg="add">
          <ac:chgData name="Natalia Mazepa" userId="29bd61efc376ac19" providerId="Windows Live" clId="Web-{FAD4869A-E364-4877-B37C-530D0837E79A}" dt="2020-02-17T18:21:26.385" v="1118"/>
          <ac:cxnSpMkLst>
            <pc:docMk/>
            <pc:sldMk cId="1800043290" sldId="282"/>
            <ac:cxnSpMk id="22" creationId="{B38567EC-BA84-4C6C-AC2C-E07382B106FC}"/>
          </ac:cxnSpMkLst>
        </pc:cxnChg>
        <pc:cxnChg chg="add">
          <ac:chgData name="Natalia Mazepa" userId="29bd61efc376ac19" providerId="Windows Live" clId="Web-{FAD4869A-E364-4877-B37C-530D0837E79A}" dt="2020-02-17T18:21:26.385" v="1118"/>
          <ac:cxnSpMkLst>
            <pc:docMk/>
            <pc:sldMk cId="1800043290" sldId="282"/>
            <ac:cxnSpMk id="25" creationId="{906654BF-00E5-4DD8-9543-3C20C7810521}"/>
          </ac:cxnSpMkLst>
        </pc:cxnChg>
      </pc:sldChg>
      <pc:sldChg chg="addSp delSp modSp add mod replId setBg">
        <pc:chgData name="Natalia Mazepa" userId="29bd61efc376ac19" providerId="Windows Live" clId="Web-{FAD4869A-E364-4877-B37C-530D0837E79A}" dt="2020-02-17T18:48:22.536" v="1702" actId="20577"/>
        <pc:sldMkLst>
          <pc:docMk/>
          <pc:sldMk cId="2423709435" sldId="283"/>
        </pc:sldMkLst>
        <pc:spChg chg="add mod">
          <ac:chgData name="Natalia Mazepa" userId="29bd61efc376ac19" providerId="Windows Live" clId="Web-{FAD4869A-E364-4877-B37C-530D0837E79A}" dt="2020-02-17T18:48:22.536" v="1702" actId="20577"/>
          <ac:spMkLst>
            <pc:docMk/>
            <pc:sldMk cId="2423709435" sldId="283"/>
            <ac:spMk id="4" creationId="{145BCA68-2DA0-4C47-8041-C1CDF855DE33}"/>
          </ac:spMkLst>
        </pc:spChg>
        <pc:spChg chg="add">
          <ac:chgData name="Natalia Mazepa" userId="29bd61efc376ac19" providerId="Windows Live" clId="Web-{FAD4869A-E364-4877-B37C-530D0837E79A}" dt="2020-02-17T18:44:32.285" v="1575"/>
          <ac:spMkLst>
            <pc:docMk/>
            <pc:sldMk cId="2423709435" sldId="283"/>
            <ac:spMk id="11" creationId="{C507429E-866E-4EA2-96D0-1A47D83FC8C9}"/>
          </ac:spMkLst>
        </pc:spChg>
        <pc:spChg chg="add del">
          <ac:chgData name="Natalia Mazepa" userId="29bd61efc376ac19" providerId="Windows Live" clId="Web-{FAD4869A-E364-4877-B37C-530D0837E79A}" dt="2020-02-17T18:44:32.207" v="1574"/>
          <ac:spMkLst>
            <pc:docMk/>
            <pc:sldMk cId="2423709435" sldId="283"/>
            <ac:spMk id="14" creationId="{1680E743-9A44-4A46-B4E2-05102C7E008B}"/>
          </ac:spMkLst>
        </pc:spChg>
        <pc:spChg chg="add del">
          <ac:chgData name="Natalia Mazepa" userId="29bd61efc376ac19" providerId="Windows Live" clId="Web-{FAD4869A-E364-4877-B37C-530D0837E79A}" dt="2020-02-17T18:44:32.207" v="1574"/>
          <ac:spMkLst>
            <pc:docMk/>
            <pc:sldMk cId="2423709435" sldId="283"/>
            <ac:spMk id="18" creationId="{736B6C5D-2D8C-471E-8825-4A31EF8EAD40}"/>
          </ac:spMkLst>
        </pc:spChg>
        <pc:picChg chg="add del mod">
          <ac:chgData name="Natalia Mazepa" userId="29bd61efc376ac19" providerId="Windows Live" clId="Web-{FAD4869A-E364-4877-B37C-530D0837E79A}" dt="2020-02-17T18:44:04.675" v="1570"/>
          <ac:picMkLst>
            <pc:docMk/>
            <pc:sldMk cId="2423709435" sldId="283"/>
            <ac:picMk id="2" creationId="{B9A7E04E-D0DF-4BF4-B9A5-CB6D82EE61B5}"/>
          </ac:picMkLst>
        </pc:picChg>
        <pc:picChg chg="add mod">
          <ac:chgData name="Natalia Mazepa" userId="29bd61efc376ac19" providerId="Windows Live" clId="Web-{FAD4869A-E364-4877-B37C-530D0837E79A}" dt="2020-02-17T18:44:32.285" v="1575"/>
          <ac:picMkLst>
            <pc:docMk/>
            <pc:sldMk cId="2423709435" sldId="283"/>
            <ac:picMk id="5" creationId="{7902C02F-D30D-4E66-AD34-74CCA7D120B5}"/>
          </ac:picMkLst>
        </pc:picChg>
        <pc:picChg chg="add">
          <ac:chgData name="Natalia Mazepa" userId="29bd61efc376ac19" providerId="Windows Live" clId="Web-{FAD4869A-E364-4877-B37C-530D0837E79A}" dt="2020-02-17T18:44:32.285" v="1575"/>
          <ac:picMkLst>
            <pc:docMk/>
            <pc:sldMk cId="2423709435" sldId="283"/>
            <ac:picMk id="7" creationId="{612E5215-2D30-4674-B035-42B84CF4E782}"/>
          </ac:picMkLst>
        </pc:picChg>
        <pc:picChg chg="add">
          <ac:chgData name="Natalia Mazepa" userId="29bd61efc376ac19" providerId="Windows Live" clId="Web-{FAD4869A-E364-4877-B37C-530D0837E79A}" dt="2020-02-17T18:44:32.285" v="1575"/>
          <ac:picMkLst>
            <pc:docMk/>
            <pc:sldMk cId="2423709435" sldId="283"/>
            <ac:picMk id="9" creationId="{C12F9D32-251F-4D78-B1BA-DCCE50D3D2CC}"/>
          </ac:picMkLst>
        </pc:picChg>
        <pc:picChg chg="add del">
          <ac:chgData name="Natalia Mazepa" userId="29bd61efc376ac19" providerId="Windows Live" clId="Web-{FAD4869A-E364-4877-B37C-530D0837E79A}" dt="2020-02-17T18:44:32.207" v="1574"/>
          <ac:picMkLst>
            <pc:docMk/>
            <pc:sldMk cId="2423709435" sldId="283"/>
            <ac:picMk id="10" creationId="{D5E3CF8B-6090-4FFC-B9BE-6FF60AEE4B71}"/>
          </ac:picMkLst>
        </pc:picChg>
        <pc:picChg chg="add del">
          <ac:chgData name="Natalia Mazepa" userId="29bd61efc376ac19" providerId="Windows Live" clId="Web-{FAD4869A-E364-4877-B37C-530D0837E79A}" dt="2020-02-17T18:44:32.207" v="1574"/>
          <ac:picMkLst>
            <pc:docMk/>
            <pc:sldMk cId="2423709435" sldId="283"/>
            <ac:picMk id="16" creationId="{AFC08489-1CDB-451C-89EB-FCD6DFAA7D35}"/>
          </ac:picMkLst>
        </pc:picChg>
        <pc:cxnChg chg="add">
          <ac:chgData name="Natalia Mazepa" userId="29bd61efc376ac19" providerId="Windows Live" clId="Web-{FAD4869A-E364-4877-B37C-530D0837E79A}" dt="2020-02-17T18:44:32.285" v="1575"/>
          <ac:cxnSpMkLst>
            <pc:docMk/>
            <pc:sldMk cId="2423709435" sldId="283"/>
            <ac:cxnSpMk id="8" creationId="{B38567EC-BA84-4C6C-AC2C-E07382B106FC}"/>
          </ac:cxnSpMkLst>
        </pc:cxnChg>
        <pc:cxnChg chg="add del">
          <ac:chgData name="Natalia Mazepa" userId="29bd61efc376ac19" providerId="Windows Live" clId="Web-{FAD4869A-E364-4877-B37C-530D0837E79A}" dt="2020-02-17T18:44:32.207" v="1574"/>
          <ac:cxnSpMkLst>
            <pc:docMk/>
            <pc:sldMk cId="2423709435" sldId="283"/>
            <ac:cxnSpMk id="12" creationId="{F444405B-FBD8-46A8-84D6-CE72780146FE}"/>
          </ac:cxnSpMkLst>
        </pc:cxnChg>
        <pc:cxnChg chg="add">
          <ac:chgData name="Natalia Mazepa" userId="29bd61efc376ac19" providerId="Windows Live" clId="Web-{FAD4869A-E364-4877-B37C-530D0837E79A}" dt="2020-02-17T18:44:32.285" v="1575"/>
          <ac:cxnSpMkLst>
            <pc:docMk/>
            <pc:sldMk cId="2423709435" sldId="283"/>
            <ac:cxnSpMk id="13" creationId="{3DD931CC-F9EA-4AA5-B787-BBC988B2E264}"/>
          </ac:cxnSpMkLst>
        </pc:cxnChg>
        <pc:cxnChg chg="add del">
          <ac:chgData name="Natalia Mazepa" userId="29bd61efc376ac19" providerId="Windows Live" clId="Web-{FAD4869A-E364-4877-B37C-530D0837E79A}" dt="2020-02-17T18:44:32.207" v="1574"/>
          <ac:cxnSpMkLst>
            <pc:docMk/>
            <pc:sldMk cId="2423709435" sldId="283"/>
            <ac:cxnSpMk id="20" creationId="{FB2031FF-AB61-4DC6-AC14-F6D1B4ACFE08}"/>
          </ac:cxnSpMkLst>
        </pc:cxnChg>
      </pc:sldChg>
      <pc:sldChg chg="addSp modSp add replId">
        <pc:chgData name="Natalia Mazepa" userId="29bd61efc376ac19" providerId="Windows Live" clId="Web-{FAD4869A-E364-4877-B37C-530D0837E79A}" dt="2020-02-17T18:47:08.239" v="1693" actId="1076"/>
        <pc:sldMkLst>
          <pc:docMk/>
          <pc:sldMk cId="2363280699" sldId="284"/>
        </pc:sldMkLst>
        <pc:spChg chg="add mod">
          <ac:chgData name="Natalia Mazepa" userId="29bd61efc376ac19" providerId="Windows Live" clId="Web-{FAD4869A-E364-4877-B37C-530D0837E79A}" dt="2020-02-17T18:47:08.239" v="1693" actId="1076"/>
          <ac:spMkLst>
            <pc:docMk/>
            <pc:sldMk cId="2363280699" sldId="284"/>
            <ac:spMk id="2" creationId="{F170AA23-47EA-4982-83A9-F749973DEBC9}"/>
          </ac:spMkLst>
        </pc:spChg>
      </pc:sldChg>
      <pc:sldChg chg="add replId">
        <pc:chgData name="Natalia Mazepa" userId="29bd61efc376ac19" providerId="Windows Live" clId="Web-{FAD4869A-E364-4877-B37C-530D0837E79A}" dt="2020-02-17T18:15:37.257" v="930"/>
        <pc:sldMkLst>
          <pc:docMk/>
          <pc:sldMk cId="4228837539" sldId="285"/>
        </pc:sldMkLst>
      </pc:sldChg>
      <pc:sldChg chg="add replId">
        <pc:chgData name="Natalia Mazepa" userId="29bd61efc376ac19" providerId="Windows Live" clId="Web-{FAD4869A-E364-4877-B37C-530D0837E79A}" dt="2020-02-17T18:15:37.616" v="931"/>
        <pc:sldMkLst>
          <pc:docMk/>
          <pc:sldMk cId="1490260102" sldId="286"/>
        </pc:sldMkLst>
      </pc:sldChg>
      <pc:sldChg chg="add replId">
        <pc:chgData name="Natalia Mazepa" userId="29bd61efc376ac19" providerId="Windows Live" clId="Web-{FAD4869A-E364-4877-B37C-530D0837E79A}" dt="2020-02-17T18:15:37.820" v="932"/>
        <pc:sldMkLst>
          <pc:docMk/>
          <pc:sldMk cId="426178975" sldId="287"/>
        </pc:sldMkLst>
      </pc:sldChg>
      <pc:sldChg chg="add replId">
        <pc:chgData name="Natalia Mazepa" userId="29bd61efc376ac19" providerId="Windows Live" clId="Web-{FAD4869A-E364-4877-B37C-530D0837E79A}" dt="2020-02-17T18:15:38.429" v="933"/>
        <pc:sldMkLst>
          <pc:docMk/>
          <pc:sldMk cId="1741280158" sldId="288"/>
        </pc:sldMkLst>
      </pc:sldChg>
      <pc:sldChg chg="add replId">
        <pc:chgData name="Natalia Mazepa" userId="29bd61efc376ac19" providerId="Windows Live" clId="Web-{FAD4869A-E364-4877-B37C-530D0837E79A}" dt="2020-02-17T18:15:38.538" v="934"/>
        <pc:sldMkLst>
          <pc:docMk/>
          <pc:sldMk cId="2699852928" sldId="289"/>
        </pc:sldMkLst>
      </pc:sldChg>
      <pc:sldChg chg="add replId">
        <pc:chgData name="Natalia Mazepa" userId="29bd61efc376ac19" providerId="Windows Live" clId="Web-{FAD4869A-E364-4877-B37C-530D0837E79A}" dt="2020-02-17T18:15:38.726" v="935"/>
        <pc:sldMkLst>
          <pc:docMk/>
          <pc:sldMk cId="3224634320" sldId="290"/>
        </pc:sldMkLst>
      </pc:sldChg>
      <pc:sldChg chg="add del replId">
        <pc:chgData name="Natalia Mazepa" userId="29bd61efc376ac19" providerId="Windows Live" clId="Web-{FAD4869A-E364-4877-B37C-530D0837E79A}" dt="2020-02-17T18:49:02.130" v="1705"/>
        <pc:sldMkLst>
          <pc:docMk/>
          <pc:sldMk cId="1498528455" sldId="291"/>
        </pc:sldMkLst>
      </pc:sldChg>
      <pc:sldChg chg="add del ord replId">
        <pc:chgData name="Natalia Mazepa" userId="29bd61efc376ac19" providerId="Windows Live" clId="Web-{FAD4869A-E364-4877-B37C-530D0837E79A}" dt="2020-02-17T18:49:17.068" v="1708"/>
        <pc:sldMkLst>
          <pc:docMk/>
          <pc:sldMk cId="3661803322" sldId="292"/>
        </pc:sldMkLst>
      </pc:sldChg>
      <pc:sldChg chg="add del replId">
        <pc:chgData name="Natalia Mazepa" userId="29bd61efc376ac19" providerId="Windows Live" clId="Web-{FAD4869A-E364-4877-B37C-530D0837E79A}" dt="2020-02-17T18:49:15.006" v="1707"/>
        <pc:sldMkLst>
          <pc:docMk/>
          <pc:sldMk cId="4050514024" sldId="293"/>
        </pc:sldMkLst>
      </pc:sldChg>
      <pc:sldChg chg="add del replId">
        <pc:chgData name="Natalia Mazepa" userId="29bd61efc376ac19" providerId="Windows Live" clId="Web-{FAD4869A-E364-4877-B37C-530D0837E79A}" dt="2020-02-17T18:49:40.443" v="1716"/>
        <pc:sldMkLst>
          <pc:docMk/>
          <pc:sldMk cId="4256988526" sldId="294"/>
        </pc:sldMkLst>
      </pc:sldChg>
      <pc:sldChg chg="add del replId">
        <pc:chgData name="Natalia Mazepa" userId="29bd61efc376ac19" providerId="Windows Live" clId="Web-{FAD4869A-E364-4877-B37C-530D0837E79A}" dt="2020-02-17T18:49:37.912" v="1715"/>
        <pc:sldMkLst>
          <pc:docMk/>
          <pc:sldMk cId="2053032807" sldId="295"/>
        </pc:sldMkLst>
      </pc:sldChg>
      <pc:sldChg chg="add del replId">
        <pc:chgData name="Natalia Mazepa" userId="29bd61efc376ac19" providerId="Windows Live" clId="Web-{FAD4869A-E364-4877-B37C-530D0837E79A}" dt="2020-02-17T18:49:33.553" v="1713"/>
        <pc:sldMkLst>
          <pc:docMk/>
          <pc:sldMk cId="1106342190" sldId="296"/>
        </pc:sldMkLst>
      </pc:sldChg>
      <pc:sldChg chg="add del replId">
        <pc:chgData name="Natalia Mazepa" userId="29bd61efc376ac19" providerId="Windows Live" clId="Web-{FAD4869A-E364-4877-B37C-530D0837E79A}" dt="2020-02-17T18:49:35.943" v="1714"/>
        <pc:sldMkLst>
          <pc:docMk/>
          <pc:sldMk cId="531808918" sldId="297"/>
        </pc:sldMkLst>
      </pc:sldChg>
      <pc:sldChg chg="add del replId">
        <pc:chgData name="Natalia Mazepa" userId="29bd61efc376ac19" providerId="Windows Live" clId="Web-{FAD4869A-E364-4877-B37C-530D0837E79A}" dt="2020-02-17T18:49:28.818" v="1711"/>
        <pc:sldMkLst>
          <pc:docMk/>
          <pc:sldMk cId="901932639" sldId="298"/>
        </pc:sldMkLst>
      </pc:sldChg>
      <pc:sldChg chg="add del replId">
        <pc:chgData name="Natalia Mazepa" userId="29bd61efc376ac19" providerId="Windows Live" clId="Web-{FAD4869A-E364-4877-B37C-530D0837E79A}" dt="2020-02-17T18:49:31.350" v="1712"/>
        <pc:sldMkLst>
          <pc:docMk/>
          <pc:sldMk cId="248988428" sldId="299"/>
        </pc:sldMkLst>
      </pc:sldChg>
      <pc:sldChg chg="add del replId">
        <pc:chgData name="Natalia Mazepa" userId="29bd61efc376ac19" providerId="Windows Live" clId="Web-{FAD4869A-E364-4877-B37C-530D0837E79A}" dt="2020-02-17T18:49:26.724" v="1710"/>
        <pc:sldMkLst>
          <pc:docMk/>
          <pc:sldMk cId="3726533590" sldId="300"/>
        </pc:sldMkLst>
      </pc:sldChg>
      <pc:sldChg chg="add del replId">
        <pc:chgData name="Natalia Mazepa" userId="29bd61efc376ac19" providerId="Windows Live" clId="Web-{FAD4869A-E364-4877-B37C-530D0837E79A}" dt="2020-02-17T18:49:21.834" v="1709"/>
        <pc:sldMkLst>
          <pc:docMk/>
          <pc:sldMk cId="1837309074" sldId="301"/>
        </pc:sldMkLst>
      </pc:sldChg>
      <pc:sldChg chg="addSp delSp modSp add replId">
        <pc:chgData name="Natalia Mazepa" userId="29bd61efc376ac19" providerId="Windows Live" clId="Web-{FAD4869A-E364-4877-B37C-530D0837E79A}" dt="2020-02-17T18:48:16.208" v="1699"/>
        <pc:sldMkLst>
          <pc:docMk/>
          <pc:sldMk cId="1563635065" sldId="302"/>
        </pc:sldMkLst>
        <pc:picChg chg="add del mod">
          <ac:chgData name="Natalia Mazepa" userId="29bd61efc376ac19" providerId="Windows Live" clId="Web-{FAD4869A-E364-4877-B37C-530D0837E79A}" dt="2020-02-17T18:47:13.755" v="1695"/>
          <ac:picMkLst>
            <pc:docMk/>
            <pc:sldMk cId="1563635065" sldId="302"/>
            <ac:picMk id="2" creationId="{7582D1BA-E53C-4B72-8753-174B036310D1}"/>
          </ac:picMkLst>
        </pc:picChg>
        <pc:picChg chg="add del mod">
          <ac:chgData name="Natalia Mazepa" userId="29bd61efc376ac19" providerId="Windows Live" clId="Web-{FAD4869A-E364-4877-B37C-530D0837E79A}" dt="2020-02-17T18:48:16.208" v="1699"/>
          <ac:picMkLst>
            <pc:docMk/>
            <pc:sldMk cId="1563635065" sldId="302"/>
            <ac:picMk id="4" creationId="{CB6D0F57-A739-45AC-BD88-3A8E72A156D9}"/>
          </ac:picMkLst>
        </pc:picChg>
      </pc:sldChg>
      <pc:sldChg chg="addSp modSp add ord replId">
        <pc:chgData name="Natalia Mazepa" userId="29bd61efc376ac19" providerId="Windows Live" clId="Web-{FAD4869A-E364-4877-B37C-530D0837E79A}" dt="2020-02-17T18:42:05.049" v="1510" actId="1076"/>
        <pc:sldMkLst>
          <pc:docMk/>
          <pc:sldMk cId="3385371012" sldId="303"/>
        </pc:sldMkLst>
        <pc:spChg chg="add mod">
          <ac:chgData name="Natalia Mazepa" userId="29bd61efc376ac19" providerId="Windows Live" clId="Web-{FAD4869A-E364-4877-B37C-530D0837E79A}" dt="2020-02-17T18:41:59.502" v="1509" actId="14100"/>
          <ac:spMkLst>
            <pc:docMk/>
            <pc:sldMk cId="3385371012" sldId="303"/>
            <ac:spMk id="2" creationId="{A88A5CC3-7EBC-4565-9C55-9F3205199F94}"/>
          </ac:spMkLst>
        </pc:spChg>
        <pc:picChg chg="add mod">
          <ac:chgData name="Natalia Mazepa" userId="29bd61efc376ac19" providerId="Windows Live" clId="Web-{FAD4869A-E364-4877-B37C-530D0837E79A}" dt="2020-02-17T18:42:05.049" v="1510" actId="1076"/>
          <ac:picMkLst>
            <pc:docMk/>
            <pc:sldMk cId="3385371012" sldId="303"/>
            <ac:picMk id="3" creationId="{B4758220-5DBD-44FD-969A-F9EC458B0994}"/>
          </ac:picMkLst>
        </pc:picChg>
      </pc:sldChg>
      <pc:sldChg chg="add replId">
        <pc:chgData name="Natalia Mazepa" userId="29bd61efc376ac19" providerId="Windows Live" clId="Web-{FAD4869A-E364-4877-B37C-530D0837E79A}" dt="2020-02-17T18:37:16.704" v="1322"/>
        <pc:sldMkLst>
          <pc:docMk/>
          <pc:sldMk cId="2518471126" sldId="304"/>
        </pc:sldMkLst>
      </pc:sldChg>
      <pc:sldMasterChg chg="del delSldLayout">
        <pc:chgData name="Natalia Mazepa" userId="29bd61efc376ac19" providerId="Windows Live" clId="Web-{FAD4869A-E364-4877-B37C-530D0837E79A}" dt="2020-02-17T17:36:29.772" v="274"/>
        <pc:sldMasterMkLst>
          <pc:docMk/>
          <pc:sldMasterMk cId="1050026584" sldId="2147483800"/>
        </pc:sldMasterMkLst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257169269" sldId="2147483801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417109749" sldId="2147483802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4105327446" sldId="2147483803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3092892154" sldId="2147483804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774290818" sldId="2147483805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4108971657" sldId="2147483806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4114519006" sldId="2147483807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323270588" sldId="2147483808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356115550" sldId="2147483809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047303291" sldId="2147483810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488601712" sldId="2147483811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788257354" sldId="2147483812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3427185986" sldId="2147483813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603198141" sldId="2147483814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2041649256" sldId="2147483815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358208751" sldId="2147483816"/>
          </pc:sldLayoutMkLst>
        </pc:sldLayoutChg>
        <pc:sldLayoutChg chg="del">
          <pc:chgData name="Natalia Mazepa" userId="29bd61efc376ac19" providerId="Windows Live" clId="Web-{FAD4869A-E364-4877-B37C-530D0837E79A}" dt="2020-02-17T17:36:29.772" v="274"/>
          <pc:sldLayoutMkLst>
            <pc:docMk/>
            <pc:sldMasterMk cId="1050026584" sldId="2147483800"/>
            <pc:sldLayoutMk cId="139679906" sldId="2147483817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FAD4869A-E364-4877-B37C-530D0837E79A}" dt="2020-02-17T17:36:32.819" v="275"/>
        <pc:sldMasterMkLst>
          <pc:docMk/>
          <pc:sldMasterMk cId="1711378021" sldId="2147483818"/>
        </pc:sldMasterMkLst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3223075504" sldId="2147483819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1744293550" sldId="2147483820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3124459170" sldId="2147483821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872595654" sldId="2147483822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1231745123" sldId="2147483823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3341662028" sldId="2147483824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75844844" sldId="2147483825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3689758629" sldId="2147483826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1197685462" sldId="2147483827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535964619" sldId="2147483828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695488490" sldId="2147483829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3539698919" sldId="2147483830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4863715" sldId="2147483831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397090074" sldId="2147483832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239919823" sldId="2147483833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940295683" sldId="2147483834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2.819" v="275"/>
          <pc:sldLayoutMkLst>
            <pc:docMk/>
            <pc:sldMasterMk cId="1711378021" sldId="2147483818"/>
            <pc:sldLayoutMk cId="2494543179" sldId="2147483835"/>
          </pc:sldLayoutMkLst>
        </pc:sldLayoutChg>
      </pc:sldMasterChg>
      <pc:sldMasterChg chg="add del modTransition addSldLayout delSldLayout modSldLayout">
        <pc:chgData name="Natalia Mazepa" userId="29bd61efc376ac19" providerId="Windows Live" clId="Web-{FAD4869A-E364-4877-B37C-530D0837E79A}" dt="2020-02-17T17:36:35.506" v="276"/>
        <pc:sldMasterMkLst>
          <pc:docMk/>
          <pc:sldMasterMk cId="3534016245" sldId="2147483836"/>
        </pc:sldMasterMkLst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759716350" sldId="2147483837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3401049719" sldId="2147483838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781051553" sldId="2147483839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3805748179" sldId="2147483840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251427020" sldId="2147483841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2783550470" sldId="2147483842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959626251" sldId="2147483843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2691897435" sldId="2147483844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314110394" sldId="2147483845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4158166949" sldId="2147483846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247379908" sldId="2147483847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521340829" sldId="2147483848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090728429" sldId="2147483849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513108667" sldId="2147483850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2556877390" sldId="2147483851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3859417654" sldId="2147483852"/>
          </pc:sldLayoutMkLst>
        </pc:sldLayoutChg>
        <pc:sldLayoutChg chg="add del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4016245" sldId="2147483836"/>
            <pc:sldLayoutMk cId="1400013348" sldId="2147483853"/>
          </pc:sldLayoutMkLst>
        </pc:sldLayoutChg>
      </pc:sldMasterChg>
      <pc:sldMasterChg chg="add modTransition addSldLayout modSldLayout">
        <pc:chgData name="Natalia Mazepa" userId="29bd61efc376ac19" providerId="Windows Live" clId="Web-{FAD4869A-E364-4877-B37C-530D0837E79A}" dt="2020-02-17T17:36:35.506" v="276"/>
        <pc:sldMasterMkLst>
          <pc:docMk/>
          <pc:sldMasterMk cId="3537005769" sldId="2147483854"/>
        </pc:sldMasterMkLst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3695879258" sldId="2147483855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3293853238" sldId="2147483856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2103476805" sldId="2147483857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1793814430" sldId="2147483858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2941526513" sldId="2147483859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680348964" sldId="2147483860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679142568" sldId="2147483861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3681336229" sldId="2147483862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1929536545" sldId="2147483863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17302547" sldId="2147483864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3906906309" sldId="2147483865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864094358" sldId="2147483866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466898704" sldId="2147483867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1072105667" sldId="2147483868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1455327420" sldId="2147483869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3967008959" sldId="2147483870"/>
          </pc:sldLayoutMkLst>
        </pc:sldLayoutChg>
        <pc:sldLayoutChg chg="add mod replId">
          <pc:chgData name="Natalia Mazepa" userId="29bd61efc376ac19" providerId="Windows Live" clId="Web-{FAD4869A-E364-4877-B37C-530D0837E79A}" dt="2020-02-17T17:36:35.506" v="276"/>
          <pc:sldLayoutMkLst>
            <pc:docMk/>
            <pc:sldMasterMk cId="3537005769" sldId="2147483854"/>
            <pc:sldLayoutMk cId="453246368" sldId="2147483871"/>
          </pc:sldLayoutMkLst>
        </pc:sldLayoutChg>
      </pc:sldMasterChg>
    </pc:docChg>
  </pc:docChgLst>
  <pc:docChgLst>
    <pc:chgData name="Natalia Mazepa" userId="29bd61efc376ac19" providerId="Windows Live" clId="Web-{142BB978-FD9F-4A27-B1B2-0C9F9C067123}"/>
    <pc:docChg chg="modSld sldOrd">
      <pc:chgData name="Natalia Mazepa" userId="29bd61efc376ac19" providerId="Windows Live" clId="Web-{142BB978-FD9F-4A27-B1B2-0C9F9C067123}" dt="2020-02-19T17:38:57.201" v="95"/>
      <pc:docMkLst>
        <pc:docMk/>
      </pc:docMkLst>
      <pc:sldChg chg="addSp modSp">
        <pc:chgData name="Natalia Mazepa" userId="29bd61efc376ac19" providerId="Windows Live" clId="Web-{142BB978-FD9F-4A27-B1B2-0C9F9C067123}" dt="2020-02-19T17:35:27.188" v="3"/>
        <pc:sldMkLst>
          <pc:docMk/>
          <pc:sldMk cId="4147231149" sldId="263"/>
        </pc:sldMkLst>
        <pc:spChg chg="mod">
          <ac:chgData name="Natalia Mazepa" userId="29bd61efc376ac19" providerId="Windows Live" clId="Web-{142BB978-FD9F-4A27-B1B2-0C9F9C067123}" dt="2020-02-19T17:35:27.188" v="3"/>
          <ac:spMkLst>
            <pc:docMk/>
            <pc:sldMk cId="4147231149" sldId="263"/>
            <ac:spMk id="2" creationId="{418EAB73-B1D9-43E4-ABCE-27633D7B0C50}"/>
          </ac:spMkLst>
        </pc:spChg>
        <pc:spChg chg="add">
          <ac:chgData name="Natalia Mazepa" userId="29bd61efc376ac19" providerId="Windows Live" clId="Web-{142BB978-FD9F-4A27-B1B2-0C9F9C067123}" dt="2020-02-19T17:35:27.188" v="3"/>
          <ac:spMkLst>
            <pc:docMk/>
            <pc:sldMk cId="4147231149" sldId="263"/>
            <ac:spMk id="19" creationId="{10C71DE6-198D-42DB-AD4A-3558E3F8A2BD}"/>
          </ac:spMkLst>
        </pc:spChg>
        <pc:spChg chg="add">
          <ac:chgData name="Natalia Mazepa" userId="29bd61efc376ac19" providerId="Windows Live" clId="Web-{142BB978-FD9F-4A27-B1B2-0C9F9C067123}" dt="2020-02-19T17:35:27.188" v="3"/>
          <ac:spMkLst>
            <pc:docMk/>
            <pc:sldMk cId="4147231149" sldId="263"/>
            <ac:spMk id="22" creationId="{D41BAAA7-2DB4-4EFD-A5FE-6E21266DE925}"/>
          </ac:spMkLst>
        </pc:spChg>
        <pc:picChg chg="mod">
          <ac:chgData name="Natalia Mazepa" userId="29bd61efc376ac19" providerId="Windows Live" clId="Web-{142BB978-FD9F-4A27-B1B2-0C9F9C067123}" dt="2020-02-19T17:35:27.188" v="3"/>
          <ac:picMkLst>
            <pc:docMk/>
            <pc:sldMk cId="4147231149" sldId="263"/>
            <ac:picMk id="3" creationId="{F69A2139-26C0-4A57-93EF-EBB5A9D9885E}"/>
          </ac:picMkLst>
        </pc:picChg>
        <pc:picChg chg="mod">
          <ac:chgData name="Natalia Mazepa" userId="29bd61efc376ac19" providerId="Windows Live" clId="Web-{142BB978-FD9F-4A27-B1B2-0C9F9C067123}" dt="2020-02-19T17:35:27.188" v="3"/>
          <ac:picMkLst>
            <pc:docMk/>
            <pc:sldMk cId="4147231149" sldId="263"/>
            <ac:picMk id="5" creationId="{87B9BA0D-D861-48BB-9386-93DC70F93A63}"/>
          </ac:picMkLst>
        </pc:picChg>
        <pc:picChg chg="add">
          <ac:chgData name="Natalia Mazepa" userId="29bd61efc376ac19" providerId="Windows Live" clId="Web-{142BB978-FD9F-4A27-B1B2-0C9F9C067123}" dt="2020-02-19T17:35:27.188" v="3"/>
          <ac:picMkLst>
            <pc:docMk/>
            <pc:sldMk cId="4147231149" sldId="263"/>
            <ac:picMk id="15" creationId="{2F2CB355-73D8-472A-8328-C5855040C302}"/>
          </ac:picMkLst>
        </pc:picChg>
        <pc:picChg chg="add">
          <ac:chgData name="Natalia Mazepa" userId="29bd61efc376ac19" providerId="Windows Live" clId="Web-{142BB978-FD9F-4A27-B1B2-0C9F9C067123}" dt="2020-02-19T17:35:27.188" v="3"/>
          <ac:picMkLst>
            <pc:docMk/>
            <pc:sldMk cId="4147231149" sldId="263"/>
            <ac:picMk id="21" creationId="{CFF1EB06-CE5F-44F5-913D-F99F12221B3C}"/>
          </ac:picMkLst>
        </pc:picChg>
        <pc:cxnChg chg="add">
          <ac:chgData name="Natalia Mazepa" userId="29bd61efc376ac19" providerId="Windows Live" clId="Web-{142BB978-FD9F-4A27-B1B2-0C9F9C067123}" dt="2020-02-19T17:35:27.188" v="3"/>
          <ac:cxnSpMkLst>
            <pc:docMk/>
            <pc:sldMk cId="4147231149" sldId="263"/>
            <ac:cxnSpMk id="17" creationId="{B13BF5AD-111B-4299-A685-4C29955594BE}"/>
          </ac:cxnSpMkLst>
        </pc:cxnChg>
        <pc:cxnChg chg="add">
          <ac:chgData name="Natalia Mazepa" userId="29bd61efc376ac19" providerId="Windows Live" clId="Web-{142BB978-FD9F-4A27-B1B2-0C9F9C067123}" dt="2020-02-19T17:35:27.188" v="3"/>
          <ac:cxnSpMkLst>
            <pc:docMk/>
            <pc:sldMk cId="4147231149" sldId="263"/>
            <ac:cxnSpMk id="23" creationId="{038C803D-B48B-4E3E-B43F-33E5D562DF9B}"/>
          </ac:cxnSpMkLst>
        </pc:cxnChg>
      </pc:sldChg>
      <pc:sldChg chg="addSp modSp">
        <pc:chgData name="Natalia Mazepa" userId="29bd61efc376ac19" providerId="Windows Live" clId="Web-{142BB978-FD9F-4A27-B1B2-0C9F9C067123}" dt="2020-02-19T17:35:35.657" v="4"/>
        <pc:sldMkLst>
          <pc:docMk/>
          <pc:sldMk cId="1734292617" sldId="264"/>
        </pc:sldMkLst>
        <pc:spChg chg="mod">
          <ac:chgData name="Natalia Mazepa" userId="29bd61efc376ac19" providerId="Windows Live" clId="Web-{142BB978-FD9F-4A27-B1B2-0C9F9C067123}" dt="2020-02-19T17:35:35.657" v="4"/>
          <ac:spMkLst>
            <pc:docMk/>
            <pc:sldMk cId="1734292617" sldId="264"/>
            <ac:spMk id="2" creationId="{C270AEDE-5D03-4DDA-AC50-3B73ABFC523A}"/>
          </ac:spMkLst>
        </pc:spChg>
        <pc:spChg chg="add">
          <ac:chgData name="Natalia Mazepa" userId="29bd61efc376ac19" providerId="Windows Live" clId="Web-{142BB978-FD9F-4A27-B1B2-0C9F9C067123}" dt="2020-02-19T17:35:35.657" v="4"/>
          <ac:spMkLst>
            <pc:docMk/>
            <pc:sldMk cId="1734292617" sldId="264"/>
            <ac:spMk id="9" creationId="{A7C15D35-ED9B-4B71-ACBF-6A90BA2E06DB}"/>
          </ac:spMkLst>
        </pc:spChg>
        <pc:spChg chg="add">
          <ac:chgData name="Natalia Mazepa" userId="29bd61efc376ac19" providerId="Windows Live" clId="Web-{142BB978-FD9F-4A27-B1B2-0C9F9C067123}" dt="2020-02-19T17:35:35.657" v="4"/>
          <ac:spMkLst>
            <pc:docMk/>
            <pc:sldMk cId="1734292617" sldId="264"/>
            <ac:spMk id="13" creationId="{4C392626-05AF-4C52-899B-D3A0AD4E619A}"/>
          </ac:spMkLst>
        </pc:spChg>
        <pc:picChg chg="mod">
          <ac:chgData name="Natalia Mazepa" userId="29bd61efc376ac19" providerId="Windows Live" clId="Web-{142BB978-FD9F-4A27-B1B2-0C9F9C067123}" dt="2020-02-19T17:35:35.657" v="4"/>
          <ac:picMkLst>
            <pc:docMk/>
            <pc:sldMk cId="1734292617" sldId="264"/>
            <ac:picMk id="3" creationId="{14C6A323-221A-4F56-8848-E70A0CE622FA}"/>
          </ac:picMkLst>
        </pc:picChg>
        <pc:picChg chg="mod">
          <ac:chgData name="Natalia Mazepa" userId="29bd61efc376ac19" providerId="Windows Live" clId="Web-{142BB978-FD9F-4A27-B1B2-0C9F9C067123}" dt="2020-02-19T17:35:35.657" v="4"/>
          <ac:picMkLst>
            <pc:docMk/>
            <pc:sldMk cId="1734292617" sldId="264"/>
            <ac:picMk id="5" creationId="{1D9213E7-2DDE-4E0B-BCF3-7646CDED3D1D}"/>
          </ac:picMkLst>
        </pc:picChg>
        <pc:picChg chg="add">
          <ac:chgData name="Natalia Mazepa" userId="29bd61efc376ac19" providerId="Windows Live" clId="Web-{142BB978-FD9F-4A27-B1B2-0C9F9C067123}" dt="2020-02-19T17:35:35.657" v="4"/>
          <ac:picMkLst>
            <pc:docMk/>
            <pc:sldMk cId="1734292617" sldId="264"/>
            <ac:picMk id="7" creationId="{FDFEAA79-178D-4A54-AC83-6AC1132C277D}"/>
          </ac:picMkLst>
        </pc:picChg>
        <pc:picChg chg="add">
          <ac:chgData name="Natalia Mazepa" userId="29bd61efc376ac19" providerId="Windows Live" clId="Web-{142BB978-FD9F-4A27-B1B2-0C9F9C067123}" dt="2020-02-19T17:35:35.657" v="4"/>
          <ac:picMkLst>
            <pc:docMk/>
            <pc:sldMk cId="1734292617" sldId="264"/>
            <ac:picMk id="11" creationId="{70928187-49AA-4933-9C7B-A9179942C6A4}"/>
          </ac:picMkLst>
        </pc:picChg>
        <pc:cxnChg chg="add">
          <ac:chgData name="Natalia Mazepa" userId="29bd61efc376ac19" providerId="Windows Live" clId="Web-{142BB978-FD9F-4A27-B1B2-0C9F9C067123}" dt="2020-02-19T17:35:35.657" v="4"/>
          <ac:cxnSpMkLst>
            <pc:docMk/>
            <pc:sldMk cId="1734292617" sldId="264"/>
            <ac:cxnSpMk id="8" creationId="{BBBC560D-95F6-426C-804F-FB9DD32ABC28}"/>
          </ac:cxnSpMkLst>
        </pc:cxnChg>
        <pc:cxnChg chg="add">
          <ac:chgData name="Natalia Mazepa" userId="29bd61efc376ac19" providerId="Windows Live" clId="Web-{142BB978-FD9F-4A27-B1B2-0C9F9C067123}" dt="2020-02-19T17:35:35.657" v="4"/>
          <ac:cxnSpMkLst>
            <pc:docMk/>
            <pc:sldMk cId="1734292617" sldId="264"/>
            <ac:cxnSpMk id="15" creationId="{FE9364B3-6D35-41AF-A387-3531E173758F}"/>
          </ac:cxnSpMkLst>
        </pc:cxnChg>
      </pc:sldChg>
      <pc:sldChg chg="addSp modSp">
        <pc:chgData name="Natalia Mazepa" userId="29bd61efc376ac19" providerId="Windows Live" clId="Web-{142BB978-FD9F-4A27-B1B2-0C9F9C067123}" dt="2020-02-19T17:34:42.626" v="0"/>
        <pc:sldMkLst>
          <pc:docMk/>
          <pc:sldMk cId="4228837539" sldId="285"/>
        </pc:sldMkLst>
        <pc:picChg chg="add mod">
          <ac:chgData name="Natalia Mazepa" userId="29bd61efc376ac19" providerId="Windows Live" clId="Web-{142BB978-FD9F-4A27-B1B2-0C9F9C067123}" dt="2020-02-19T17:34:42.626" v="0"/>
          <ac:picMkLst>
            <pc:docMk/>
            <pc:sldMk cId="4228837539" sldId="285"/>
            <ac:picMk id="2" creationId="{537612E3-0595-4AF0-A6FC-3964DC0ABCB8}"/>
          </ac:picMkLst>
        </pc:picChg>
      </pc:sldChg>
      <pc:sldChg chg="addSp modSp">
        <pc:chgData name="Natalia Mazepa" userId="29bd61efc376ac19" providerId="Windows Live" clId="Web-{142BB978-FD9F-4A27-B1B2-0C9F9C067123}" dt="2020-02-19T17:35:06.657" v="2" actId="1076"/>
        <pc:sldMkLst>
          <pc:docMk/>
          <pc:sldMk cId="1490260102" sldId="286"/>
        </pc:sldMkLst>
        <pc:picChg chg="add mod">
          <ac:chgData name="Natalia Mazepa" userId="29bd61efc376ac19" providerId="Windows Live" clId="Web-{142BB978-FD9F-4A27-B1B2-0C9F9C067123}" dt="2020-02-19T17:35:06.657" v="2" actId="1076"/>
          <ac:picMkLst>
            <pc:docMk/>
            <pc:sldMk cId="1490260102" sldId="286"/>
            <ac:picMk id="2" creationId="{FF93B064-F76A-49B0-B1E8-CD539A8E15C4}"/>
          </ac:picMkLst>
        </pc:picChg>
      </pc:sldChg>
      <pc:sldChg chg="ord">
        <pc:chgData name="Natalia Mazepa" userId="29bd61efc376ac19" providerId="Windows Live" clId="Web-{142BB978-FD9F-4A27-B1B2-0C9F9C067123}" dt="2020-02-19T17:36:02.922" v="7"/>
        <pc:sldMkLst>
          <pc:docMk/>
          <pc:sldMk cId="426178975" sldId="287"/>
        </pc:sldMkLst>
      </pc:sldChg>
      <pc:sldChg chg="ord">
        <pc:chgData name="Natalia Mazepa" userId="29bd61efc376ac19" providerId="Windows Live" clId="Web-{142BB978-FD9F-4A27-B1B2-0C9F9C067123}" dt="2020-02-19T17:36:40.906" v="8"/>
        <pc:sldMkLst>
          <pc:docMk/>
          <pc:sldMk cId="1741280158" sldId="288"/>
        </pc:sldMkLst>
      </pc:sldChg>
      <pc:sldChg chg="ord">
        <pc:chgData name="Natalia Mazepa" userId="29bd61efc376ac19" providerId="Windows Live" clId="Web-{142BB978-FD9F-4A27-B1B2-0C9F9C067123}" dt="2020-02-19T17:38:57.201" v="95"/>
        <pc:sldMkLst>
          <pc:docMk/>
          <pc:sldMk cId="2699852928" sldId="289"/>
        </pc:sldMkLst>
      </pc:sldChg>
      <pc:sldChg chg="addSp modSp mod ord setBg">
        <pc:chgData name="Natalia Mazepa" userId="29bd61efc376ac19" providerId="Windows Live" clId="Web-{142BB978-FD9F-4A27-B1B2-0C9F9C067123}" dt="2020-02-19T17:38:48.936" v="93"/>
        <pc:sldMkLst>
          <pc:docMk/>
          <pc:sldMk cId="1563635065" sldId="302"/>
        </pc:sldMkLst>
        <pc:spChg chg="add mod">
          <ac:chgData name="Natalia Mazepa" userId="29bd61efc376ac19" providerId="Windows Live" clId="Web-{142BB978-FD9F-4A27-B1B2-0C9F9C067123}" dt="2020-02-19T17:38:48.936" v="93"/>
          <ac:spMkLst>
            <pc:docMk/>
            <pc:sldMk cId="1563635065" sldId="302"/>
            <ac:spMk id="2" creationId="{C309EADE-C1B2-4364-A8D8-175B066B444D}"/>
          </ac:spMkLst>
        </pc:spChg>
        <pc:spChg chg="add">
          <ac:chgData name="Natalia Mazepa" userId="29bd61efc376ac19" providerId="Windows Live" clId="Web-{142BB978-FD9F-4A27-B1B2-0C9F9C067123}" dt="2020-02-19T17:38:48.936" v="93"/>
          <ac:spMkLst>
            <pc:docMk/>
            <pc:sldMk cId="1563635065" sldId="302"/>
            <ac:spMk id="11" creationId="{5CCAF7D5-2AD8-4BDF-BE92-13524EA0453C}"/>
          </ac:spMkLst>
        </pc:spChg>
        <pc:spChg chg="add">
          <ac:chgData name="Natalia Mazepa" userId="29bd61efc376ac19" providerId="Windows Live" clId="Web-{142BB978-FD9F-4A27-B1B2-0C9F9C067123}" dt="2020-02-19T17:38:48.936" v="93"/>
          <ac:spMkLst>
            <pc:docMk/>
            <pc:sldMk cId="1563635065" sldId="302"/>
            <ac:spMk id="13" creationId="{F8C92429-C2FF-43F8-9F54-FF73D1271850}"/>
          </ac:spMkLst>
        </pc:spChg>
        <pc:spChg chg="add">
          <ac:chgData name="Natalia Mazepa" userId="29bd61efc376ac19" providerId="Windows Live" clId="Web-{142BB978-FD9F-4A27-B1B2-0C9F9C067123}" dt="2020-02-19T17:38:48.936" v="93"/>
          <ac:spMkLst>
            <pc:docMk/>
            <pc:sldMk cId="1563635065" sldId="302"/>
            <ac:spMk id="15" creationId="{CB8E75E6-FD49-46E3-B23E-9D5C97110F4A}"/>
          </ac:spMkLst>
        </pc:spChg>
        <pc:spChg chg="add">
          <ac:chgData name="Natalia Mazepa" userId="29bd61efc376ac19" providerId="Windows Live" clId="Web-{142BB978-FD9F-4A27-B1B2-0C9F9C067123}" dt="2020-02-19T17:38:48.936" v="93"/>
          <ac:spMkLst>
            <pc:docMk/>
            <pc:sldMk cId="1563635065" sldId="302"/>
            <ac:spMk id="17" creationId="{58EE6BA1-F87F-4073-B5AB-365A42AD3752}"/>
          </ac:spMkLst>
        </pc:spChg>
        <pc:picChg chg="add">
          <ac:chgData name="Natalia Mazepa" userId="29bd61efc376ac19" providerId="Windows Live" clId="Web-{142BB978-FD9F-4A27-B1B2-0C9F9C067123}" dt="2020-02-19T17:38:48.936" v="93"/>
          <ac:picMkLst>
            <pc:docMk/>
            <pc:sldMk cId="1563635065" sldId="302"/>
            <ac:picMk id="7" creationId="{573B1553-1636-4954-B3CD-10A4DE0CABAB}"/>
          </ac:picMkLst>
        </pc:picChg>
        <pc:cxnChg chg="add">
          <ac:chgData name="Natalia Mazepa" userId="29bd61efc376ac19" providerId="Windows Live" clId="Web-{142BB978-FD9F-4A27-B1B2-0C9F9C067123}" dt="2020-02-19T17:38:48.936" v="93"/>
          <ac:cxnSpMkLst>
            <pc:docMk/>
            <pc:sldMk cId="1563635065" sldId="302"/>
            <ac:cxnSpMk id="9" creationId="{6D4B4DFC-38BA-4C07-8028-8FA8327DD175}"/>
          </ac:cxnSpMkLst>
        </pc:cxnChg>
        <pc:cxnChg chg="add">
          <ac:chgData name="Natalia Mazepa" userId="29bd61efc376ac19" providerId="Windows Live" clId="Web-{142BB978-FD9F-4A27-B1B2-0C9F9C067123}" dt="2020-02-19T17:38:48.936" v="93"/>
          <ac:cxnSpMkLst>
            <pc:docMk/>
            <pc:sldMk cId="1563635065" sldId="302"/>
            <ac:cxnSpMk id="19" creationId="{19B678A5-A064-46A6-817F-AE02396CCF2C}"/>
          </ac:cxnSpMkLst>
        </pc:cxnChg>
      </pc:sldChg>
      <pc:sldChg chg="addSp modSp mod setBg">
        <pc:chgData name="Natalia Mazepa" userId="29bd61efc376ac19" providerId="Windows Live" clId="Web-{142BB978-FD9F-4A27-B1B2-0C9F9C067123}" dt="2020-02-19T17:35:47.407" v="6"/>
        <pc:sldMkLst>
          <pc:docMk/>
          <pc:sldMk cId="3385371012" sldId="303"/>
        </pc:sldMkLst>
        <pc:spChg chg="mod ord">
          <ac:chgData name="Natalia Mazepa" userId="29bd61efc376ac19" providerId="Windows Live" clId="Web-{142BB978-FD9F-4A27-B1B2-0C9F9C067123}" dt="2020-02-19T17:35:47.407" v="6"/>
          <ac:spMkLst>
            <pc:docMk/>
            <pc:sldMk cId="3385371012" sldId="303"/>
            <ac:spMk id="2" creationId="{A88A5CC3-7EBC-4565-9C55-9F3205199F94}"/>
          </ac:spMkLst>
        </pc:spChg>
        <pc:spChg chg="add">
          <ac:chgData name="Natalia Mazepa" userId="29bd61efc376ac19" providerId="Windows Live" clId="Web-{142BB978-FD9F-4A27-B1B2-0C9F9C067123}" dt="2020-02-19T17:35:47.407" v="6"/>
          <ac:spMkLst>
            <pc:docMk/>
            <pc:sldMk cId="3385371012" sldId="303"/>
            <ac:spMk id="12" creationId="{FDF8837B-BAE2-489A-8F93-69216307D5A5}"/>
          </ac:spMkLst>
        </pc:spChg>
        <pc:picChg chg="mod">
          <ac:chgData name="Natalia Mazepa" userId="29bd61efc376ac19" providerId="Windows Live" clId="Web-{142BB978-FD9F-4A27-B1B2-0C9F9C067123}" dt="2020-02-19T17:35:47.407" v="6"/>
          <ac:picMkLst>
            <pc:docMk/>
            <pc:sldMk cId="3385371012" sldId="303"/>
            <ac:picMk id="3" creationId="{B4758220-5DBD-44FD-969A-F9EC458B0994}"/>
          </ac:picMkLst>
        </pc:picChg>
        <pc:picChg chg="add">
          <ac:chgData name="Natalia Mazepa" userId="29bd61efc376ac19" providerId="Windows Live" clId="Web-{142BB978-FD9F-4A27-B1B2-0C9F9C067123}" dt="2020-02-19T17:35:47.407" v="6"/>
          <ac:picMkLst>
            <pc:docMk/>
            <pc:sldMk cId="3385371012" sldId="303"/>
            <ac:picMk id="8" creationId="{D5E3CF8B-6090-4FFC-B9BE-6FF60AEE4B71}"/>
          </ac:picMkLst>
        </pc:picChg>
        <pc:cxnChg chg="add">
          <ac:chgData name="Natalia Mazepa" userId="29bd61efc376ac19" providerId="Windows Live" clId="Web-{142BB978-FD9F-4A27-B1B2-0C9F9C067123}" dt="2020-02-19T17:35:47.407" v="6"/>
          <ac:cxnSpMkLst>
            <pc:docMk/>
            <pc:sldMk cId="3385371012" sldId="303"/>
            <ac:cxnSpMk id="10" creationId="{F444405B-FBD8-46A8-84D6-CE72780146FE}"/>
          </ac:cxnSpMkLst>
        </pc:cxnChg>
        <pc:cxnChg chg="add">
          <ac:chgData name="Natalia Mazepa" userId="29bd61efc376ac19" providerId="Windows Live" clId="Web-{142BB978-FD9F-4A27-B1B2-0C9F9C067123}" dt="2020-02-19T17:35:47.407" v="6"/>
          <ac:cxnSpMkLst>
            <pc:docMk/>
            <pc:sldMk cId="3385371012" sldId="303"/>
            <ac:cxnSpMk id="14" creationId="{B48BEE9B-A2F4-4BF3-9EAD-16E1A7FC2DC6}"/>
          </ac:cxnSpMkLst>
        </pc:cxnChg>
      </pc:sldChg>
      <pc:sldChg chg="ord">
        <pc:chgData name="Natalia Mazepa" userId="29bd61efc376ac19" providerId="Windows Live" clId="Web-{142BB978-FD9F-4A27-B1B2-0C9F9C067123}" dt="2020-02-19T17:38:53.982" v="94"/>
        <pc:sldMkLst>
          <pc:docMk/>
          <pc:sldMk cId="2518471126" sldId="304"/>
        </pc:sldMkLst>
      </pc:sldChg>
    </pc:docChg>
  </pc:docChgLst>
  <pc:docChgLst>
    <pc:chgData name="Natalia Mazepa" userId="29bd61efc376ac19" providerId="Windows Live" clId="Web-{5445B3EC-CE0E-494A-8346-D05985553F0E}"/>
    <pc:docChg chg="addSld modSld sldOrd">
      <pc:chgData name="Natalia Mazepa" userId="29bd61efc376ac19" providerId="Windows Live" clId="Web-{5445B3EC-CE0E-494A-8346-D05985553F0E}" dt="2020-02-19T20:59:13.456" v="278"/>
      <pc:docMkLst>
        <pc:docMk/>
      </pc:docMkLst>
      <pc:sldChg chg="addSp modSp mod ord setBg">
        <pc:chgData name="Natalia Mazepa" userId="29bd61efc376ac19" providerId="Windows Live" clId="Web-{5445B3EC-CE0E-494A-8346-D05985553F0E}" dt="2020-02-19T20:50:40.563" v="96"/>
        <pc:sldMkLst>
          <pc:docMk/>
          <pc:sldMk cId="4228837539" sldId="285"/>
        </pc:sldMkLst>
        <pc:spChg chg="add">
          <ac:chgData name="Natalia Mazepa" userId="29bd61efc376ac19" providerId="Windows Live" clId="Web-{5445B3EC-CE0E-494A-8346-D05985553F0E}" dt="2020-02-19T20:50:40.563" v="96"/>
          <ac:spMkLst>
            <pc:docMk/>
            <pc:sldMk cId="4228837539" sldId="285"/>
            <ac:spMk id="7" creationId="{4434DCA8-BC57-40AE-94D7-754460957E7F}"/>
          </ac:spMkLst>
        </pc:spChg>
        <pc:spChg chg="add">
          <ac:chgData name="Natalia Mazepa" userId="29bd61efc376ac19" providerId="Windows Live" clId="Web-{5445B3EC-CE0E-494A-8346-D05985553F0E}" dt="2020-02-19T20:50:40.563" v="96"/>
          <ac:spMkLst>
            <pc:docMk/>
            <pc:sldMk cId="4228837539" sldId="285"/>
            <ac:spMk id="11" creationId="{D43CA6E1-DE85-4998-B1CA-2B617EDF60F8}"/>
          </ac:spMkLst>
        </pc:spChg>
        <pc:picChg chg="mod">
          <ac:chgData name="Natalia Mazepa" userId="29bd61efc376ac19" providerId="Windows Live" clId="Web-{5445B3EC-CE0E-494A-8346-D05985553F0E}" dt="2020-02-19T20:50:40.563" v="96"/>
          <ac:picMkLst>
            <pc:docMk/>
            <pc:sldMk cId="4228837539" sldId="285"/>
            <ac:picMk id="2" creationId="{537612E3-0595-4AF0-A6FC-3964DC0ABCB8}"/>
          </ac:picMkLst>
        </pc:picChg>
        <pc:picChg chg="add">
          <ac:chgData name="Natalia Mazepa" userId="29bd61efc376ac19" providerId="Windows Live" clId="Web-{5445B3EC-CE0E-494A-8346-D05985553F0E}" dt="2020-02-19T20:50:40.563" v="96"/>
          <ac:picMkLst>
            <pc:docMk/>
            <pc:sldMk cId="4228837539" sldId="285"/>
            <ac:picMk id="9" creationId="{E93A23A1-FB7B-4C57-8240-0B6015C11161}"/>
          </ac:picMkLst>
        </pc:picChg>
        <pc:picChg chg="add">
          <ac:chgData name="Natalia Mazepa" userId="29bd61efc376ac19" providerId="Windows Live" clId="Web-{5445B3EC-CE0E-494A-8346-D05985553F0E}" dt="2020-02-19T20:50:40.563" v="96"/>
          <ac:picMkLst>
            <pc:docMk/>
            <pc:sldMk cId="4228837539" sldId="285"/>
            <ac:picMk id="13" creationId="{AD162A3C-D7A8-4B2A-94B1-73192CBC573B}"/>
          </ac:picMkLst>
        </pc:picChg>
        <pc:picChg chg="add">
          <ac:chgData name="Natalia Mazepa" userId="29bd61efc376ac19" providerId="Windows Live" clId="Web-{5445B3EC-CE0E-494A-8346-D05985553F0E}" dt="2020-02-19T20:50:40.563" v="96"/>
          <ac:picMkLst>
            <pc:docMk/>
            <pc:sldMk cId="4228837539" sldId="285"/>
            <ac:picMk id="15" creationId="{6B8F1012-6DEE-4829-9F32-620A71109464}"/>
          </ac:picMkLst>
        </pc:picChg>
      </pc:sldChg>
      <pc:sldChg chg="addSp modSp mod ord setBg">
        <pc:chgData name="Natalia Mazepa" userId="29bd61efc376ac19" providerId="Windows Live" clId="Web-{5445B3EC-CE0E-494A-8346-D05985553F0E}" dt="2020-02-19T20:52:11.329" v="183" actId="1076"/>
        <pc:sldMkLst>
          <pc:docMk/>
          <pc:sldMk cId="1490260102" sldId="286"/>
        </pc:sldMkLst>
        <pc:spChg chg="add mod">
          <ac:chgData name="Natalia Mazepa" userId="29bd61efc376ac19" providerId="Windows Live" clId="Web-{5445B3EC-CE0E-494A-8346-D05985553F0E}" dt="2020-02-19T20:52:11.329" v="183" actId="1076"/>
          <ac:spMkLst>
            <pc:docMk/>
            <pc:sldMk cId="1490260102" sldId="286"/>
            <ac:spMk id="3" creationId="{C0BFAC73-D6F0-487A-9D47-F8CA821732C4}"/>
          </ac:spMkLst>
        </pc:spChg>
        <pc:spChg chg="add">
          <ac:chgData name="Natalia Mazepa" userId="29bd61efc376ac19" providerId="Windows Live" clId="Web-{5445B3EC-CE0E-494A-8346-D05985553F0E}" dt="2020-02-19T20:50:50.860" v="98"/>
          <ac:spMkLst>
            <pc:docMk/>
            <pc:sldMk cId="1490260102" sldId="286"/>
            <ac:spMk id="7" creationId="{4434DCA8-BC57-40AE-94D7-754460957E7F}"/>
          </ac:spMkLst>
        </pc:spChg>
        <pc:spChg chg="add">
          <ac:chgData name="Natalia Mazepa" userId="29bd61efc376ac19" providerId="Windows Live" clId="Web-{5445B3EC-CE0E-494A-8346-D05985553F0E}" dt="2020-02-19T20:50:50.860" v="98"/>
          <ac:spMkLst>
            <pc:docMk/>
            <pc:sldMk cId="1490260102" sldId="286"/>
            <ac:spMk id="11" creationId="{D43CA6E1-DE85-4998-B1CA-2B617EDF60F8}"/>
          </ac:spMkLst>
        </pc:spChg>
        <pc:picChg chg="mod">
          <ac:chgData name="Natalia Mazepa" userId="29bd61efc376ac19" providerId="Windows Live" clId="Web-{5445B3EC-CE0E-494A-8346-D05985553F0E}" dt="2020-02-19T20:50:50.860" v="98"/>
          <ac:picMkLst>
            <pc:docMk/>
            <pc:sldMk cId="1490260102" sldId="286"/>
            <ac:picMk id="2" creationId="{FF93B064-F76A-49B0-B1E8-CD539A8E15C4}"/>
          </ac:picMkLst>
        </pc:picChg>
        <pc:picChg chg="add">
          <ac:chgData name="Natalia Mazepa" userId="29bd61efc376ac19" providerId="Windows Live" clId="Web-{5445B3EC-CE0E-494A-8346-D05985553F0E}" dt="2020-02-19T20:50:50.860" v="98"/>
          <ac:picMkLst>
            <pc:docMk/>
            <pc:sldMk cId="1490260102" sldId="286"/>
            <ac:picMk id="9" creationId="{E93A23A1-FB7B-4C57-8240-0B6015C11161}"/>
          </ac:picMkLst>
        </pc:picChg>
        <pc:picChg chg="add">
          <ac:chgData name="Natalia Mazepa" userId="29bd61efc376ac19" providerId="Windows Live" clId="Web-{5445B3EC-CE0E-494A-8346-D05985553F0E}" dt="2020-02-19T20:50:50.860" v="98"/>
          <ac:picMkLst>
            <pc:docMk/>
            <pc:sldMk cId="1490260102" sldId="286"/>
            <ac:picMk id="13" creationId="{AD162A3C-D7A8-4B2A-94B1-73192CBC573B}"/>
          </ac:picMkLst>
        </pc:picChg>
        <pc:picChg chg="add">
          <ac:chgData name="Natalia Mazepa" userId="29bd61efc376ac19" providerId="Windows Live" clId="Web-{5445B3EC-CE0E-494A-8346-D05985553F0E}" dt="2020-02-19T20:50:50.860" v="98"/>
          <ac:picMkLst>
            <pc:docMk/>
            <pc:sldMk cId="1490260102" sldId="286"/>
            <ac:picMk id="15" creationId="{6B8F1012-6DEE-4829-9F32-620A71109464}"/>
          </ac:picMkLst>
        </pc:picChg>
      </pc:sldChg>
      <pc:sldChg chg="addSp modSp mod setBg">
        <pc:chgData name="Natalia Mazepa" userId="29bd61efc376ac19" providerId="Windows Live" clId="Web-{5445B3EC-CE0E-494A-8346-D05985553F0E}" dt="2020-02-19T20:48:53.985" v="34"/>
        <pc:sldMkLst>
          <pc:docMk/>
          <pc:sldMk cId="2699852928" sldId="289"/>
        </pc:sldMkLst>
        <pc:spChg chg="add">
          <ac:chgData name="Natalia Mazepa" userId="29bd61efc376ac19" providerId="Windows Live" clId="Web-{5445B3EC-CE0E-494A-8346-D05985553F0E}" dt="2020-02-19T20:48:53.985" v="34"/>
          <ac:spMkLst>
            <pc:docMk/>
            <pc:sldMk cId="2699852928" sldId="289"/>
            <ac:spMk id="7" creationId="{4434DCA8-BC57-40AE-94D7-754460957E7F}"/>
          </ac:spMkLst>
        </pc:spChg>
        <pc:spChg chg="add">
          <ac:chgData name="Natalia Mazepa" userId="29bd61efc376ac19" providerId="Windows Live" clId="Web-{5445B3EC-CE0E-494A-8346-D05985553F0E}" dt="2020-02-19T20:48:53.985" v="34"/>
          <ac:spMkLst>
            <pc:docMk/>
            <pc:sldMk cId="2699852928" sldId="289"/>
            <ac:spMk id="11" creationId="{D43CA6E1-DE85-4998-B1CA-2B617EDF60F8}"/>
          </ac:spMkLst>
        </pc:spChg>
        <pc:picChg chg="add mod">
          <ac:chgData name="Natalia Mazepa" userId="29bd61efc376ac19" providerId="Windows Live" clId="Web-{5445B3EC-CE0E-494A-8346-D05985553F0E}" dt="2020-02-19T20:48:53.985" v="34"/>
          <ac:picMkLst>
            <pc:docMk/>
            <pc:sldMk cId="2699852928" sldId="289"/>
            <ac:picMk id="2" creationId="{EB59C835-C998-4988-807C-998C12486708}"/>
          </ac:picMkLst>
        </pc:picChg>
        <pc:picChg chg="add">
          <ac:chgData name="Natalia Mazepa" userId="29bd61efc376ac19" providerId="Windows Live" clId="Web-{5445B3EC-CE0E-494A-8346-D05985553F0E}" dt="2020-02-19T20:48:53.985" v="34"/>
          <ac:picMkLst>
            <pc:docMk/>
            <pc:sldMk cId="2699852928" sldId="289"/>
            <ac:picMk id="9" creationId="{E93A23A1-FB7B-4C57-8240-0B6015C11161}"/>
          </ac:picMkLst>
        </pc:picChg>
        <pc:picChg chg="add">
          <ac:chgData name="Natalia Mazepa" userId="29bd61efc376ac19" providerId="Windows Live" clId="Web-{5445B3EC-CE0E-494A-8346-D05985553F0E}" dt="2020-02-19T20:48:53.985" v="34"/>
          <ac:picMkLst>
            <pc:docMk/>
            <pc:sldMk cId="2699852928" sldId="289"/>
            <ac:picMk id="13" creationId="{AD162A3C-D7A8-4B2A-94B1-73192CBC573B}"/>
          </ac:picMkLst>
        </pc:picChg>
        <pc:picChg chg="add">
          <ac:chgData name="Natalia Mazepa" userId="29bd61efc376ac19" providerId="Windows Live" clId="Web-{5445B3EC-CE0E-494A-8346-D05985553F0E}" dt="2020-02-19T20:48:53.985" v="34"/>
          <ac:picMkLst>
            <pc:docMk/>
            <pc:sldMk cId="2699852928" sldId="289"/>
            <ac:picMk id="15" creationId="{6B8F1012-6DEE-4829-9F32-620A71109464}"/>
          </ac:picMkLst>
        </pc:picChg>
      </pc:sldChg>
      <pc:sldChg chg="modSp">
        <pc:chgData name="Natalia Mazepa" userId="29bd61efc376ac19" providerId="Windows Live" clId="Web-{5445B3EC-CE0E-494A-8346-D05985553F0E}" dt="2020-02-19T20:46:45.375" v="24" actId="20577"/>
        <pc:sldMkLst>
          <pc:docMk/>
          <pc:sldMk cId="3224634320" sldId="290"/>
        </pc:sldMkLst>
        <pc:spChg chg="mod">
          <ac:chgData name="Natalia Mazepa" userId="29bd61efc376ac19" providerId="Windows Live" clId="Web-{5445B3EC-CE0E-494A-8346-D05985553F0E}" dt="2020-02-19T20:46:45.375" v="24" actId="20577"/>
          <ac:spMkLst>
            <pc:docMk/>
            <pc:sldMk cId="3224634320" sldId="290"/>
            <ac:spMk id="26" creationId="{26FEBEB6-C349-45FC-8C95-B250B3749328}"/>
          </ac:spMkLst>
        </pc:spChg>
      </pc:sldChg>
      <pc:sldChg chg="addSp modSp new mod ord setBg">
        <pc:chgData name="Natalia Mazepa" userId="29bd61efc376ac19" providerId="Windows Live" clId="Web-{5445B3EC-CE0E-494A-8346-D05985553F0E}" dt="2020-02-19T20:50:27.532" v="92"/>
        <pc:sldMkLst>
          <pc:docMk/>
          <pc:sldMk cId="699664330" sldId="308"/>
        </pc:sldMkLst>
        <pc:spChg chg="add mod">
          <ac:chgData name="Natalia Mazepa" userId="29bd61efc376ac19" providerId="Windows Live" clId="Web-{5445B3EC-CE0E-494A-8346-D05985553F0E}" dt="2020-02-19T20:50:27.532" v="92"/>
          <ac:spMkLst>
            <pc:docMk/>
            <pc:sldMk cId="699664330" sldId="308"/>
            <ac:spMk id="2" creationId="{7653FEDE-8619-4D0C-8015-7CB33AD627B2}"/>
          </ac:spMkLst>
        </pc:spChg>
        <pc:spChg chg="add">
          <ac:chgData name="Natalia Mazepa" userId="29bd61efc376ac19" providerId="Windows Live" clId="Web-{5445B3EC-CE0E-494A-8346-D05985553F0E}" dt="2020-02-19T20:50:27.532" v="92"/>
          <ac:spMkLst>
            <pc:docMk/>
            <pc:sldMk cId="699664330" sldId="308"/>
            <ac:spMk id="11" creationId="{5CCAF7D5-2AD8-4BDF-BE92-13524EA0453C}"/>
          </ac:spMkLst>
        </pc:spChg>
        <pc:spChg chg="add">
          <ac:chgData name="Natalia Mazepa" userId="29bd61efc376ac19" providerId="Windows Live" clId="Web-{5445B3EC-CE0E-494A-8346-D05985553F0E}" dt="2020-02-19T20:50:27.532" v="92"/>
          <ac:spMkLst>
            <pc:docMk/>
            <pc:sldMk cId="699664330" sldId="308"/>
            <ac:spMk id="13" creationId="{F8C92429-C2FF-43F8-9F54-FF73D1271850}"/>
          </ac:spMkLst>
        </pc:spChg>
        <pc:spChg chg="add">
          <ac:chgData name="Natalia Mazepa" userId="29bd61efc376ac19" providerId="Windows Live" clId="Web-{5445B3EC-CE0E-494A-8346-D05985553F0E}" dt="2020-02-19T20:50:27.532" v="92"/>
          <ac:spMkLst>
            <pc:docMk/>
            <pc:sldMk cId="699664330" sldId="308"/>
            <ac:spMk id="15" creationId="{CB8E75E6-FD49-46E3-B23E-9D5C97110F4A}"/>
          </ac:spMkLst>
        </pc:spChg>
        <pc:spChg chg="add">
          <ac:chgData name="Natalia Mazepa" userId="29bd61efc376ac19" providerId="Windows Live" clId="Web-{5445B3EC-CE0E-494A-8346-D05985553F0E}" dt="2020-02-19T20:50:27.532" v="92"/>
          <ac:spMkLst>
            <pc:docMk/>
            <pc:sldMk cId="699664330" sldId="308"/>
            <ac:spMk id="17" creationId="{58EE6BA1-F87F-4073-B5AB-365A42AD3752}"/>
          </ac:spMkLst>
        </pc:spChg>
        <pc:picChg chg="add">
          <ac:chgData name="Natalia Mazepa" userId="29bd61efc376ac19" providerId="Windows Live" clId="Web-{5445B3EC-CE0E-494A-8346-D05985553F0E}" dt="2020-02-19T20:50:27.532" v="92"/>
          <ac:picMkLst>
            <pc:docMk/>
            <pc:sldMk cId="699664330" sldId="308"/>
            <ac:picMk id="7" creationId="{573B1553-1636-4954-B3CD-10A4DE0CABAB}"/>
          </ac:picMkLst>
        </pc:picChg>
        <pc:cxnChg chg="add">
          <ac:chgData name="Natalia Mazepa" userId="29bd61efc376ac19" providerId="Windows Live" clId="Web-{5445B3EC-CE0E-494A-8346-D05985553F0E}" dt="2020-02-19T20:50:27.532" v="92"/>
          <ac:cxnSpMkLst>
            <pc:docMk/>
            <pc:sldMk cId="699664330" sldId="308"/>
            <ac:cxnSpMk id="9" creationId="{6D4B4DFC-38BA-4C07-8028-8FA8327DD175}"/>
          </ac:cxnSpMkLst>
        </pc:cxnChg>
        <pc:cxnChg chg="add">
          <ac:chgData name="Natalia Mazepa" userId="29bd61efc376ac19" providerId="Windows Live" clId="Web-{5445B3EC-CE0E-494A-8346-D05985553F0E}" dt="2020-02-19T20:50:27.532" v="92"/>
          <ac:cxnSpMkLst>
            <pc:docMk/>
            <pc:sldMk cId="699664330" sldId="308"/>
            <ac:cxnSpMk id="19" creationId="{19B678A5-A064-46A6-817F-AE02396CCF2C}"/>
          </ac:cxnSpMkLst>
        </pc:cxnChg>
      </pc:sldChg>
      <pc:sldChg chg="addSp modSp new">
        <pc:chgData name="Natalia Mazepa" userId="29bd61efc376ac19" providerId="Windows Live" clId="Web-{5445B3EC-CE0E-494A-8346-D05985553F0E}" dt="2020-02-19T20:59:13.456" v="278"/>
        <pc:sldMkLst>
          <pc:docMk/>
          <pc:sldMk cId="2290882906" sldId="309"/>
        </pc:sldMkLst>
        <pc:picChg chg="add mod">
          <ac:chgData name="Natalia Mazepa" userId="29bd61efc376ac19" providerId="Windows Live" clId="Web-{5445B3EC-CE0E-494A-8346-D05985553F0E}" dt="2020-02-19T20:59:13.456" v="278"/>
          <ac:picMkLst>
            <pc:docMk/>
            <pc:sldMk cId="2290882906" sldId="309"/>
            <ac:picMk id="2" creationId="{1A70AB09-BBCC-460D-94A6-4D33F0974ABA}"/>
          </ac:picMkLst>
        </pc:picChg>
      </pc:sldChg>
      <pc:sldChg chg="add replId">
        <pc:chgData name="Natalia Mazepa" userId="29bd61efc376ac19" providerId="Windows Live" clId="Web-{5445B3EC-CE0E-494A-8346-D05985553F0E}" dt="2020-02-19T20:52:27.798" v="185"/>
        <pc:sldMkLst>
          <pc:docMk/>
          <pc:sldMk cId="3353350477" sldId="310"/>
        </pc:sldMkLst>
      </pc:sldChg>
      <pc:sldChg chg="add replId">
        <pc:chgData name="Natalia Mazepa" userId="29bd61efc376ac19" providerId="Windows Live" clId="Web-{5445B3EC-CE0E-494A-8346-D05985553F0E}" dt="2020-02-19T20:52:30.329" v="186"/>
        <pc:sldMkLst>
          <pc:docMk/>
          <pc:sldMk cId="870521862" sldId="311"/>
        </pc:sldMkLst>
      </pc:sldChg>
      <pc:sldChg chg="add ord replId">
        <pc:chgData name="Natalia Mazepa" userId="29bd61efc376ac19" providerId="Windows Live" clId="Web-{5445B3EC-CE0E-494A-8346-D05985553F0E}" dt="2020-02-19T20:54:16.892" v="277"/>
        <pc:sldMkLst>
          <pc:docMk/>
          <pc:sldMk cId="2464789743" sldId="312"/>
        </pc:sldMkLst>
      </pc:sldChg>
      <pc:sldChg chg="addSp modSp add mod replId setBg">
        <pc:chgData name="Natalia Mazepa" userId="29bd61efc376ac19" providerId="Windows Live" clId="Web-{5445B3EC-CE0E-494A-8346-D05985553F0E}" dt="2020-02-19T20:54:12.048" v="274" actId="20577"/>
        <pc:sldMkLst>
          <pc:docMk/>
          <pc:sldMk cId="1048931061" sldId="313"/>
        </pc:sldMkLst>
        <pc:spChg chg="add mod">
          <ac:chgData name="Natalia Mazepa" userId="29bd61efc376ac19" providerId="Windows Live" clId="Web-{5445B3EC-CE0E-494A-8346-D05985553F0E}" dt="2020-02-19T20:53:31.798" v="240"/>
          <ac:spMkLst>
            <pc:docMk/>
            <pc:sldMk cId="1048931061" sldId="313"/>
            <ac:spMk id="2" creationId="{683EC5B1-EC4D-44BE-A03C-5CBB2CB9CFA4}"/>
          </ac:spMkLst>
        </pc:spChg>
        <pc:spChg chg="add mod">
          <ac:chgData name="Natalia Mazepa" userId="29bd61efc376ac19" providerId="Windows Live" clId="Web-{5445B3EC-CE0E-494A-8346-D05985553F0E}" dt="2020-02-19T20:54:12.048" v="274" actId="20577"/>
          <ac:spMkLst>
            <pc:docMk/>
            <pc:sldMk cId="1048931061" sldId="313"/>
            <ac:spMk id="3" creationId="{ECE55F2A-5E05-48ED-B7DC-912356035324}"/>
          </ac:spMkLst>
        </pc:spChg>
        <pc:spChg chg="add">
          <ac:chgData name="Natalia Mazepa" userId="29bd61efc376ac19" providerId="Windows Live" clId="Web-{5445B3EC-CE0E-494A-8346-D05985553F0E}" dt="2020-02-19T20:53:31.798" v="240"/>
          <ac:spMkLst>
            <pc:docMk/>
            <pc:sldMk cId="1048931061" sldId="313"/>
            <ac:spMk id="11" creationId="{7E3F2784-92E5-48AF-8AA7-DA101BE3CA17}"/>
          </ac:spMkLst>
        </pc:spChg>
        <pc:spChg chg="add">
          <ac:chgData name="Natalia Mazepa" userId="29bd61efc376ac19" providerId="Windows Live" clId="Web-{5445B3EC-CE0E-494A-8346-D05985553F0E}" dt="2020-02-19T20:53:31.798" v="240"/>
          <ac:spMkLst>
            <pc:docMk/>
            <pc:sldMk cId="1048931061" sldId="313"/>
            <ac:spMk id="13" creationId="{BDC48685-54C0-406B-BCC6-CD5287724F4D}"/>
          </ac:spMkLst>
        </pc:spChg>
        <pc:picChg chg="add">
          <ac:chgData name="Natalia Mazepa" userId="29bd61efc376ac19" providerId="Windows Live" clId="Web-{5445B3EC-CE0E-494A-8346-D05985553F0E}" dt="2020-02-19T20:53:31.798" v="240"/>
          <ac:picMkLst>
            <pc:docMk/>
            <pc:sldMk cId="1048931061" sldId="313"/>
            <ac:picMk id="7" creationId="{573B1553-1636-4954-B3CD-10A4DE0CABAB}"/>
          </ac:picMkLst>
        </pc:picChg>
        <pc:cxnChg chg="add">
          <ac:chgData name="Natalia Mazepa" userId="29bd61efc376ac19" providerId="Windows Live" clId="Web-{5445B3EC-CE0E-494A-8346-D05985553F0E}" dt="2020-02-19T20:53:31.798" v="240"/>
          <ac:cxnSpMkLst>
            <pc:docMk/>
            <pc:sldMk cId="1048931061" sldId="313"/>
            <ac:cxnSpMk id="9" creationId="{6D4B4DFC-38BA-4C07-8028-8FA8327DD175}"/>
          </ac:cxnSpMkLst>
        </pc:cxnChg>
        <pc:cxnChg chg="add">
          <ac:chgData name="Natalia Mazepa" userId="29bd61efc376ac19" providerId="Windows Live" clId="Web-{5445B3EC-CE0E-494A-8346-D05985553F0E}" dt="2020-02-19T20:53:31.798" v="240"/>
          <ac:cxnSpMkLst>
            <pc:docMk/>
            <pc:sldMk cId="1048931061" sldId="313"/>
            <ac:cxnSpMk id="15" creationId="{DE9E818D-F990-490E-9599-A842EBC9B0DC}"/>
          </ac:cxnSpMkLst>
        </pc:cxnChg>
      </pc:sldChg>
    </pc:docChg>
  </pc:docChgLst>
  <pc:docChgLst>
    <pc:chgData name="Natalia Mazepa" userId="29bd61efc376ac19" providerId="Windows Live" clId="Web-{84DD6A9C-C078-4C8A-B656-0AEF0698A92B}"/>
    <pc:docChg chg="modSld modMainMaster">
      <pc:chgData name="Natalia Mazepa" userId="29bd61efc376ac19" providerId="Windows Live" clId="Web-{84DD6A9C-C078-4C8A-B656-0AEF0698A92B}" dt="2020-02-17T17:19:30.914" v="479" actId="20577"/>
      <pc:docMkLst>
        <pc:docMk/>
      </pc:docMkLst>
      <pc:sldChg chg="modTransition">
        <pc:chgData name="Natalia Mazepa" userId="29bd61efc376ac19" providerId="Windows Live" clId="Web-{84DD6A9C-C078-4C8A-B656-0AEF0698A92B}" dt="2020-02-17T16:50:03.522" v="9"/>
        <pc:sldMkLst>
          <pc:docMk/>
          <pc:sldMk cId="650317164" sldId="256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1027885433" sldId="257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3881909406" sldId="258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2116802456" sldId="259"/>
        </pc:sldMkLst>
      </pc:sldChg>
      <pc:sldChg chg="modSp modTransition">
        <pc:chgData name="Natalia Mazepa" userId="29bd61efc376ac19" providerId="Windows Live" clId="Web-{84DD6A9C-C078-4C8A-B656-0AEF0698A92B}" dt="2020-02-17T16:51:59.521" v="15" actId="20577"/>
        <pc:sldMkLst>
          <pc:docMk/>
          <pc:sldMk cId="3295097941" sldId="260"/>
        </pc:sldMkLst>
        <pc:spChg chg="mod">
          <ac:chgData name="Natalia Mazepa" userId="29bd61efc376ac19" providerId="Windows Live" clId="Web-{84DD6A9C-C078-4C8A-B656-0AEF0698A92B}" dt="2020-02-17T16:51:59.521" v="15" actId="20577"/>
          <ac:spMkLst>
            <pc:docMk/>
            <pc:sldMk cId="3295097941" sldId="260"/>
            <ac:spMk id="2" creationId="{2F1E263F-6E6B-4F15-BD93-6C74E116EDFE}"/>
          </ac:spMkLst>
        </pc:spChg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1255010112" sldId="261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2057982083" sldId="262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4147231149" sldId="263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1734292617" sldId="264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4236255852" sldId="265"/>
        </pc:sldMkLst>
      </pc:sldChg>
      <pc:sldChg chg="addSp modSp modTransition">
        <pc:chgData name="Natalia Mazepa" userId="29bd61efc376ac19" providerId="Windows Live" clId="Web-{84DD6A9C-C078-4C8A-B656-0AEF0698A92B}" dt="2020-02-17T17:01:56.626" v="129" actId="1076"/>
        <pc:sldMkLst>
          <pc:docMk/>
          <pc:sldMk cId="4229080686" sldId="266"/>
        </pc:sldMkLst>
        <pc:spChg chg="add mod">
          <ac:chgData name="Natalia Mazepa" userId="29bd61efc376ac19" providerId="Windows Live" clId="Web-{84DD6A9C-C078-4C8A-B656-0AEF0698A92B}" dt="2020-02-17T17:01:56.626" v="129" actId="1076"/>
          <ac:spMkLst>
            <pc:docMk/>
            <pc:sldMk cId="4229080686" sldId="266"/>
            <ac:spMk id="2" creationId="{0A3D2763-E72D-44CA-8C1A-2326DD6C0129}"/>
          </ac:spMkLst>
        </pc:spChg>
      </pc:sldChg>
      <pc:sldChg chg="addSp modSp modTransition">
        <pc:chgData name="Natalia Mazepa" userId="29bd61efc376ac19" providerId="Windows Live" clId="Web-{84DD6A9C-C078-4C8A-B656-0AEF0698A92B}" dt="2020-02-17T17:05:37.265" v="254" actId="1076"/>
        <pc:sldMkLst>
          <pc:docMk/>
          <pc:sldMk cId="480434957" sldId="267"/>
        </pc:sldMkLst>
        <pc:spChg chg="add mod">
          <ac:chgData name="Natalia Mazepa" userId="29bd61efc376ac19" providerId="Windows Live" clId="Web-{84DD6A9C-C078-4C8A-B656-0AEF0698A92B}" dt="2020-02-17T17:05:37.265" v="254" actId="1076"/>
          <ac:spMkLst>
            <pc:docMk/>
            <pc:sldMk cId="480434957" sldId="267"/>
            <ac:spMk id="2" creationId="{E9BE0A80-A243-4428-A2DC-7DC07FEE2EAA}"/>
          </ac:spMkLst>
        </pc:spChg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3675843806" sldId="268"/>
        </pc:sldMkLst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3506751712" sldId="269"/>
        </pc:sldMkLst>
      </pc:sldChg>
      <pc:sldChg chg="addSp delSp modSp mod modTransition setBg modClrScheme chgLayout">
        <pc:chgData name="Natalia Mazepa" userId="29bd61efc376ac19" providerId="Windows Live" clId="Web-{84DD6A9C-C078-4C8A-B656-0AEF0698A92B}" dt="2020-02-17T17:19:30.914" v="479" actId="20577"/>
        <pc:sldMkLst>
          <pc:docMk/>
          <pc:sldMk cId="3771008863" sldId="270"/>
        </pc:sldMkLst>
        <pc:spChg chg="add del mod">
          <ac:chgData name="Natalia Mazepa" userId="29bd61efc376ac19" providerId="Windows Live" clId="Web-{84DD6A9C-C078-4C8A-B656-0AEF0698A92B}" dt="2020-02-17T17:08:20.123" v="337"/>
          <ac:spMkLst>
            <pc:docMk/>
            <pc:sldMk cId="3771008863" sldId="270"/>
            <ac:spMk id="2" creationId="{0D168EDD-59F2-43D0-A7B8-7BDA3F70E500}"/>
          </ac:spMkLst>
        </pc:spChg>
        <pc:spChg chg="add mod ord">
          <ac:chgData name="Natalia Mazepa" userId="29bd61efc376ac19" providerId="Windows Live" clId="Web-{84DD6A9C-C078-4C8A-B656-0AEF0698A92B}" dt="2020-02-17T17:19:30.914" v="479" actId="20577"/>
          <ac:spMkLst>
            <pc:docMk/>
            <pc:sldMk cId="3771008863" sldId="270"/>
            <ac:spMk id="3" creationId="{CBBB1146-50B6-4517-888C-E67A0B782CB4}"/>
          </ac:spMkLst>
        </pc:spChg>
        <pc:spChg chg="add del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12" creationId="{44F7C90B-8333-4519-BE89-44DEAD4D3742}"/>
          </ac:spMkLst>
        </pc:spChg>
        <pc:spChg chg="add del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14" creationId="{03EAE297-BAB5-4C1D-9F2C-D67C4FEC871E}"/>
          </ac:spMkLst>
        </pc:spChg>
        <pc:spChg chg="add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25" creationId="{5CCAF7D5-2AD8-4BDF-BE92-13524EA0453C}"/>
          </ac:spMkLst>
        </pc:spChg>
        <pc:spChg chg="add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27" creationId="{F8C92429-C2FF-43F8-9F54-FF73D1271850}"/>
          </ac:spMkLst>
        </pc:spChg>
        <pc:spChg chg="add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29" creationId="{CB8E75E6-FD49-46E3-B23E-9D5C97110F4A}"/>
          </ac:spMkLst>
        </pc:spChg>
        <pc:spChg chg="add">
          <ac:chgData name="Natalia Mazepa" userId="29bd61efc376ac19" providerId="Windows Live" clId="Web-{84DD6A9C-C078-4C8A-B656-0AEF0698A92B}" dt="2020-02-17T17:09:53.153" v="353"/>
          <ac:spMkLst>
            <pc:docMk/>
            <pc:sldMk cId="3771008863" sldId="270"/>
            <ac:spMk id="31" creationId="{58EE6BA1-F87F-4073-B5AB-365A42AD3752}"/>
          </ac:spMkLst>
        </pc:spChg>
        <pc:picChg chg="add del">
          <ac:chgData name="Natalia Mazepa" userId="29bd61efc376ac19" providerId="Windows Live" clId="Web-{84DD6A9C-C078-4C8A-B656-0AEF0698A92B}" dt="2020-02-17T17:09:53.153" v="353"/>
          <ac:picMkLst>
            <pc:docMk/>
            <pc:sldMk cId="3771008863" sldId="270"/>
            <ac:picMk id="8" creationId="{573B1553-1636-4954-B3CD-10A4DE0CABAB}"/>
          </ac:picMkLst>
        </pc:picChg>
        <pc:picChg chg="add">
          <ac:chgData name="Natalia Mazepa" userId="29bd61efc376ac19" providerId="Windows Live" clId="Web-{84DD6A9C-C078-4C8A-B656-0AEF0698A92B}" dt="2020-02-17T17:09:53.153" v="353"/>
          <ac:picMkLst>
            <pc:docMk/>
            <pc:sldMk cId="3771008863" sldId="270"/>
            <ac:picMk id="21" creationId="{573B1553-1636-4954-B3CD-10A4DE0CABAB}"/>
          </ac:picMkLst>
        </pc:picChg>
        <pc:cxnChg chg="add del">
          <ac:chgData name="Natalia Mazepa" userId="29bd61efc376ac19" providerId="Windows Live" clId="Web-{84DD6A9C-C078-4C8A-B656-0AEF0698A92B}" dt="2020-02-17T17:09:53.153" v="353"/>
          <ac:cxnSpMkLst>
            <pc:docMk/>
            <pc:sldMk cId="3771008863" sldId="270"/>
            <ac:cxnSpMk id="10" creationId="{6D4B4DFC-38BA-4C07-8028-8FA8327DD175}"/>
          </ac:cxnSpMkLst>
        </pc:cxnChg>
        <pc:cxnChg chg="add del">
          <ac:chgData name="Natalia Mazepa" userId="29bd61efc376ac19" providerId="Windows Live" clId="Web-{84DD6A9C-C078-4C8A-B656-0AEF0698A92B}" dt="2020-02-17T17:09:53.153" v="353"/>
          <ac:cxnSpMkLst>
            <pc:docMk/>
            <pc:sldMk cId="3771008863" sldId="270"/>
            <ac:cxnSpMk id="16" creationId="{8D6DCE45-FCB6-4B94-8EDA-A0CC941E7B3B}"/>
          </ac:cxnSpMkLst>
        </pc:cxnChg>
        <pc:cxnChg chg="add">
          <ac:chgData name="Natalia Mazepa" userId="29bd61efc376ac19" providerId="Windows Live" clId="Web-{84DD6A9C-C078-4C8A-B656-0AEF0698A92B}" dt="2020-02-17T17:09:53.153" v="353"/>
          <ac:cxnSpMkLst>
            <pc:docMk/>
            <pc:sldMk cId="3771008863" sldId="270"/>
            <ac:cxnSpMk id="23" creationId="{6D4B4DFC-38BA-4C07-8028-8FA8327DD175}"/>
          </ac:cxnSpMkLst>
        </pc:cxnChg>
        <pc:cxnChg chg="add">
          <ac:chgData name="Natalia Mazepa" userId="29bd61efc376ac19" providerId="Windows Live" clId="Web-{84DD6A9C-C078-4C8A-B656-0AEF0698A92B}" dt="2020-02-17T17:09:53.153" v="353"/>
          <ac:cxnSpMkLst>
            <pc:docMk/>
            <pc:sldMk cId="3771008863" sldId="270"/>
            <ac:cxnSpMk id="33" creationId="{19B678A5-A064-46A6-817F-AE02396CCF2C}"/>
          </ac:cxnSpMkLst>
        </pc:cxnChg>
      </pc:sldChg>
      <pc:sldChg chg="addSp delSp modSp mod modTransition setBg">
        <pc:chgData name="Natalia Mazepa" userId="29bd61efc376ac19" providerId="Windows Live" clId="Web-{84DD6A9C-C078-4C8A-B656-0AEF0698A92B}" dt="2020-02-17T17:14:13.089" v="443"/>
        <pc:sldMkLst>
          <pc:docMk/>
          <pc:sldMk cId="1252597080" sldId="271"/>
        </pc:sldMkLst>
        <pc:spChg chg="add mod">
          <ac:chgData name="Natalia Mazepa" userId="29bd61efc376ac19" providerId="Windows Live" clId="Web-{84DD6A9C-C078-4C8A-B656-0AEF0698A92B}" dt="2020-02-17T17:14:13.089" v="443"/>
          <ac:spMkLst>
            <pc:docMk/>
            <pc:sldMk cId="1252597080" sldId="271"/>
            <ac:spMk id="4" creationId="{1D67EFFF-8635-4FD7-9893-1F37441AB24E}"/>
          </ac:spMkLst>
        </pc:spChg>
        <pc:spChg chg="add del">
          <ac:chgData name="Natalia Mazepa" userId="29bd61efc376ac19" providerId="Windows Live" clId="Web-{84DD6A9C-C078-4C8A-B656-0AEF0698A92B}" dt="2020-02-17T17:14:13.089" v="443"/>
          <ac:spMkLst>
            <pc:docMk/>
            <pc:sldMk cId="1252597080" sldId="271"/>
            <ac:spMk id="16" creationId="{C507429E-866E-4EA2-96D0-1A47D83FC8C9}"/>
          </ac:spMkLst>
        </pc:spChg>
        <pc:spChg chg="add">
          <ac:chgData name="Natalia Mazepa" userId="29bd61efc376ac19" providerId="Windows Live" clId="Web-{84DD6A9C-C078-4C8A-B656-0AEF0698A92B}" dt="2020-02-17T17:14:13.089" v="443"/>
          <ac:spMkLst>
            <pc:docMk/>
            <pc:sldMk cId="1252597080" sldId="271"/>
            <ac:spMk id="24" creationId="{89ED9B58-85C3-470F-B856-89F94D5BF312}"/>
          </ac:spMkLst>
        </pc:spChg>
        <pc:spChg chg="add del">
          <ac:chgData name="Natalia Mazepa" userId="29bd61efc376ac19" providerId="Windows Live" clId="Web-{84DD6A9C-C078-4C8A-B656-0AEF0698A92B}" dt="2020-02-17T17:14:13.026" v="442"/>
          <ac:spMkLst>
            <pc:docMk/>
            <pc:sldMk cId="1252597080" sldId="271"/>
            <ac:spMk id="27" creationId="{1680E743-9A44-4A46-B4E2-05102C7E008B}"/>
          </ac:spMkLst>
        </pc:spChg>
        <pc:spChg chg="add del">
          <ac:chgData name="Natalia Mazepa" userId="29bd61efc376ac19" providerId="Windows Live" clId="Web-{84DD6A9C-C078-4C8A-B656-0AEF0698A92B}" dt="2020-02-17T17:14:13.026" v="442"/>
          <ac:spMkLst>
            <pc:docMk/>
            <pc:sldMk cId="1252597080" sldId="271"/>
            <ac:spMk id="31" creationId="{736B6C5D-2D8C-471E-8825-4A31EF8EAD40}"/>
          </ac:spMkLst>
        </pc:spChg>
        <pc:picChg chg="add del mod">
          <ac:chgData name="Natalia Mazepa" userId="29bd61efc376ac19" providerId="Windows Live" clId="Web-{84DD6A9C-C078-4C8A-B656-0AEF0698A92B}" dt="2020-02-17T17:13:08.199" v="409"/>
          <ac:picMkLst>
            <pc:docMk/>
            <pc:sldMk cId="1252597080" sldId="271"/>
            <ac:picMk id="2" creationId="{4B412B98-B494-4167-AB2E-5147C33DDAFE}"/>
          </ac:picMkLst>
        </pc:picChg>
        <pc:picChg chg="add mod">
          <ac:chgData name="Natalia Mazepa" userId="29bd61efc376ac19" providerId="Windows Live" clId="Web-{84DD6A9C-C078-4C8A-B656-0AEF0698A92B}" dt="2020-02-17T17:14:13.089" v="443"/>
          <ac:picMkLst>
            <pc:docMk/>
            <pc:sldMk cId="1252597080" sldId="271"/>
            <ac:picMk id="5" creationId="{69F24E99-4ED5-4C34-A893-7838C59F130F}"/>
          </ac:picMkLst>
        </pc:picChg>
        <pc:picChg chg="add del">
          <ac:chgData name="Natalia Mazepa" userId="29bd61efc376ac19" providerId="Windows Live" clId="Web-{84DD6A9C-C078-4C8A-B656-0AEF0698A92B}" dt="2020-02-17T17:14:13.089" v="443"/>
          <ac:picMkLst>
            <pc:docMk/>
            <pc:sldMk cId="1252597080" sldId="271"/>
            <ac:picMk id="10" creationId="{612E5215-2D30-4674-B035-42B84CF4E782}"/>
          </ac:picMkLst>
        </pc:picChg>
        <pc:picChg chg="add del">
          <ac:chgData name="Natalia Mazepa" userId="29bd61efc376ac19" providerId="Windows Live" clId="Web-{84DD6A9C-C078-4C8A-B656-0AEF0698A92B}" dt="2020-02-17T17:14:13.089" v="443"/>
          <ac:picMkLst>
            <pc:docMk/>
            <pc:sldMk cId="1252597080" sldId="271"/>
            <ac:picMk id="14" creationId="{C12F9D32-251F-4D78-B1BA-DCCE50D3D2CC}"/>
          </ac:picMkLst>
        </pc:picChg>
        <pc:picChg chg="add">
          <ac:chgData name="Natalia Mazepa" userId="29bd61efc376ac19" providerId="Windows Live" clId="Web-{84DD6A9C-C078-4C8A-B656-0AEF0698A92B}" dt="2020-02-17T17:14:13.089" v="443"/>
          <ac:picMkLst>
            <pc:docMk/>
            <pc:sldMk cId="1252597080" sldId="271"/>
            <ac:picMk id="20" creationId="{612E5215-2D30-4674-B035-42B84CF4E782}"/>
          </ac:picMkLst>
        </pc:picChg>
        <pc:picChg chg="add">
          <ac:chgData name="Natalia Mazepa" userId="29bd61efc376ac19" providerId="Windows Live" clId="Web-{84DD6A9C-C078-4C8A-B656-0AEF0698A92B}" dt="2020-02-17T17:14:13.089" v="443"/>
          <ac:picMkLst>
            <pc:docMk/>
            <pc:sldMk cId="1252597080" sldId="271"/>
            <ac:picMk id="22" creationId="{E8BC76F0-0E80-4443-B35E-DF38023975E9}"/>
          </ac:picMkLst>
        </pc:picChg>
        <pc:picChg chg="add del">
          <ac:chgData name="Natalia Mazepa" userId="29bd61efc376ac19" providerId="Windows Live" clId="Web-{84DD6A9C-C078-4C8A-B656-0AEF0698A92B}" dt="2020-02-17T17:14:13.026" v="442"/>
          <ac:picMkLst>
            <pc:docMk/>
            <pc:sldMk cId="1252597080" sldId="271"/>
            <ac:picMk id="23" creationId="{D5E3CF8B-6090-4FFC-B9BE-6FF60AEE4B71}"/>
          </ac:picMkLst>
        </pc:picChg>
        <pc:picChg chg="add del">
          <ac:chgData name="Natalia Mazepa" userId="29bd61efc376ac19" providerId="Windows Live" clId="Web-{84DD6A9C-C078-4C8A-B656-0AEF0698A92B}" dt="2020-02-17T17:14:13.026" v="442"/>
          <ac:picMkLst>
            <pc:docMk/>
            <pc:sldMk cId="1252597080" sldId="271"/>
            <ac:picMk id="29" creationId="{AFC08489-1CDB-451C-89EB-FCD6DFAA7D35}"/>
          </ac:picMkLst>
        </pc:picChg>
        <pc:cxnChg chg="add del">
          <ac:chgData name="Natalia Mazepa" userId="29bd61efc376ac19" providerId="Windows Live" clId="Web-{84DD6A9C-C078-4C8A-B656-0AEF0698A92B}" dt="2020-02-17T17:14:13.089" v="443"/>
          <ac:cxnSpMkLst>
            <pc:docMk/>
            <pc:sldMk cId="1252597080" sldId="271"/>
            <ac:cxnSpMk id="12" creationId="{B38567EC-BA84-4C6C-AC2C-E07382B106FC}"/>
          </ac:cxnSpMkLst>
        </pc:cxnChg>
        <pc:cxnChg chg="add del">
          <ac:chgData name="Natalia Mazepa" userId="29bd61efc376ac19" providerId="Windows Live" clId="Web-{84DD6A9C-C078-4C8A-B656-0AEF0698A92B}" dt="2020-02-17T17:14:13.089" v="443"/>
          <ac:cxnSpMkLst>
            <pc:docMk/>
            <pc:sldMk cId="1252597080" sldId="271"/>
            <ac:cxnSpMk id="18" creationId="{3DD931CC-F9EA-4AA5-B787-BBC988B2E264}"/>
          </ac:cxnSpMkLst>
        </pc:cxnChg>
        <pc:cxnChg chg="add">
          <ac:chgData name="Natalia Mazepa" userId="29bd61efc376ac19" providerId="Windows Live" clId="Web-{84DD6A9C-C078-4C8A-B656-0AEF0698A92B}" dt="2020-02-17T17:14:13.089" v="443"/>
          <ac:cxnSpMkLst>
            <pc:docMk/>
            <pc:sldMk cId="1252597080" sldId="271"/>
            <ac:cxnSpMk id="21" creationId="{B38567EC-BA84-4C6C-AC2C-E07382B106FC}"/>
          </ac:cxnSpMkLst>
        </pc:cxnChg>
        <pc:cxnChg chg="add del">
          <ac:chgData name="Natalia Mazepa" userId="29bd61efc376ac19" providerId="Windows Live" clId="Web-{84DD6A9C-C078-4C8A-B656-0AEF0698A92B}" dt="2020-02-17T17:14:13.026" v="442"/>
          <ac:cxnSpMkLst>
            <pc:docMk/>
            <pc:sldMk cId="1252597080" sldId="271"/>
            <ac:cxnSpMk id="25" creationId="{F444405B-FBD8-46A8-84D6-CE72780146FE}"/>
          </ac:cxnSpMkLst>
        </pc:cxnChg>
        <pc:cxnChg chg="add">
          <ac:chgData name="Natalia Mazepa" userId="29bd61efc376ac19" providerId="Windows Live" clId="Web-{84DD6A9C-C078-4C8A-B656-0AEF0698A92B}" dt="2020-02-17T17:14:13.089" v="443"/>
          <ac:cxnSpMkLst>
            <pc:docMk/>
            <pc:sldMk cId="1252597080" sldId="271"/>
            <ac:cxnSpMk id="26" creationId="{906654BF-00E5-4DD8-9543-3C20C7810521}"/>
          </ac:cxnSpMkLst>
        </pc:cxnChg>
        <pc:cxnChg chg="add del">
          <ac:chgData name="Natalia Mazepa" userId="29bd61efc376ac19" providerId="Windows Live" clId="Web-{84DD6A9C-C078-4C8A-B656-0AEF0698A92B}" dt="2020-02-17T17:14:13.026" v="442"/>
          <ac:cxnSpMkLst>
            <pc:docMk/>
            <pc:sldMk cId="1252597080" sldId="271"/>
            <ac:cxnSpMk id="33" creationId="{FB2031FF-AB61-4DC6-AC14-F6D1B4ACFE08}"/>
          </ac:cxnSpMkLst>
        </pc:cxnChg>
      </pc:sldChg>
      <pc:sldChg chg="addSp delSp modSp modTransition">
        <pc:chgData name="Natalia Mazepa" userId="29bd61efc376ac19" providerId="Windows Live" clId="Web-{84DD6A9C-C078-4C8A-B656-0AEF0698A92B}" dt="2020-02-17T17:19:27.930" v="469"/>
        <pc:sldMkLst>
          <pc:docMk/>
          <pc:sldMk cId="1473469976" sldId="272"/>
        </pc:sldMkLst>
        <pc:spChg chg="add del mod">
          <ac:chgData name="Natalia Mazepa" userId="29bd61efc376ac19" providerId="Windows Live" clId="Web-{84DD6A9C-C078-4C8A-B656-0AEF0698A92B}" dt="2020-02-17T17:19:27.930" v="468"/>
          <ac:spMkLst>
            <pc:docMk/>
            <pc:sldMk cId="1473469976" sldId="272"/>
            <ac:spMk id="4" creationId="{A9E76907-9E79-47B2-A292-4825FC639679}"/>
          </ac:spMkLst>
        </pc:spChg>
        <pc:spChg chg="add del mod">
          <ac:chgData name="Natalia Mazepa" userId="29bd61efc376ac19" providerId="Windows Live" clId="Web-{84DD6A9C-C078-4C8A-B656-0AEF0698A92B}" dt="2020-02-17T17:19:26.227" v="465"/>
          <ac:spMkLst>
            <pc:docMk/>
            <pc:sldMk cId="1473469976" sldId="272"/>
            <ac:spMk id="7" creationId="{747DB6F8-F843-474D-A139-D413553F2063}"/>
          </ac:spMkLst>
        </pc:spChg>
        <pc:picChg chg="add del mod">
          <ac:chgData name="Natalia Mazepa" userId="29bd61efc376ac19" providerId="Windows Live" clId="Web-{84DD6A9C-C078-4C8A-B656-0AEF0698A92B}" dt="2020-02-17T17:19:27.930" v="469"/>
          <ac:picMkLst>
            <pc:docMk/>
            <pc:sldMk cId="1473469976" sldId="272"/>
            <ac:picMk id="2" creationId="{5DCF4486-370B-46BB-A729-063A5BF43A2C}"/>
          </ac:picMkLst>
        </pc:picChg>
        <pc:picChg chg="add del mod">
          <ac:chgData name="Natalia Mazepa" userId="29bd61efc376ac19" providerId="Windows Live" clId="Web-{84DD6A9C-C078-4C8A-B656-0AEF0698A92B}" dt="2020-02-17T17:19:26.227" v="466"/>
          <ac:picMkLst>
            <pc:docMk/>
            <pc:sldMk cId="1473469976" sldId="272"/>
            <ac:picMk id="5" creationId="{11DDE4EB-D536-4542-9903-F3EE4A66C1FF}"/>
          </ac:picMkLst>
        </pc:picChg>
      </pc:sldChg>
      <pc:sldChg chg="modTransition">
        <pc:chgData name="Natalia Mazepa" userId="29bd61efc376ac19" providerId="Windows Live" clId="Web-{84DD6A9C-C078-4C8A-B656-0AEF0698A92B}" dt="2020-02-17T16:49:53.725" v="1"/>
        <pc:sldMkLst>
          <pc:docMk/>
          <pc:sldMk cId="1712749388" sldId="273"/>
        </pc:sldMkLst>
      </pc:sldChg>
      <pc:sldMasterChg chg="modTransition modSldLayout">
        <pc:chgData name="Natalia Mazepa" userId="29bd61efc376ac19" providerId="Windows Live" clId="Web-{84DD6A9C-C078-4C8A-B656-0AEF0698A92B}" dt="2020-02-17T16:49:53.725" v="1"/>
        <pc:sldMasterMkLst>
          <pc:docMk/>
          <pc:sldMasterMk cId="1050026584" sldId="2147483800"/>
        </pc:sldMasterMkLst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257169269" sldId="2147483801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417109749" sldId="2147483802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4105327446" sldId="2147483803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3092892154" sldId="2147483804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774290818" sldId="2147483805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4108971657" sldId="2147483806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4114519006" sldId="2147483807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323270588" sldId="2147483808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356115550" sldId="2147483809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047303291" sldId="2147483810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488601712" sldId="2147483811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788257354" sldId="2147483812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3427185986" sldId="2147483813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603198141" sldId="2147483814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2041649256" sldId="2147483815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358208751" sldId="2147483816"/>
          </pc:sldLayoutMkLst>
        </pc:sldLayoutChg>
        <pc:sldLayoutChg chg="modTransition">
          <pc:chgData name="Natalia Mazepa" userId="29bd61efc376ac19" providerId="Windows Live" clId="Web-{84DD6A9C-C078-4C8A-B656-0AEF0698A92B}" dt="2020-02-17T16:49:53.725" v="1"/>
          <pc:sldLayoutMkLst>
            <pc:docMk/>
            <pc:sldMasterMk cId="1050026584" sldId="2147483800"/>
            <pc:sldLayoutMk cId="139679906" sldId="2147483817"/>
          </pc:sldLayoutMkLst>
        </pc:sldLayoutChg>
      </pc:sldMasterChg>
    </pc:docChg>
  </pc:docChgLst>
  <pc:docChgLst>
    <pc:chgData name="Natalia Mazepa" userId="29bd61efc376ac19" providerId="Windows Live" clId="Web-{11700669-953C-4EA5-BCE2-BFBAD979A51C}"/>
    <pc:docChg chg="addSld modSld addMainMaster delMainMaster">
      <pc:chgData name="Natalia Mazepa" userId="29bd61efc376ac19" providerId="Windows Live" clId="Web-{11700669-953C-4EA5-BCE2-BFBAD979A51C}" dt="2020-02-12T17:42:22.941" v="36"/>
      <pc:docMkLst>
        <pc:docMk/>
      </pc:docMkLst>
      <pc:sldChg chg="addSp delSp modSp mod setBg modClrScheme setClrOvrMap delDesignElem chgLayout">
        <pc:chgData name="Natalia Mazepa" userId="29bd61efc376ac19" providerId="Windows Live" clId="Web-{11700669-953C-4EA5-BCE2-BFBAD979A51C}" dt="2020-02-12T17:42:22.941" v="36"/>
        <pc:sldMkLst>
          <pc:docMk/>
          <pc:sldMk cId="650317164" sldId="256"/>
        </pc:sldMkLst>
        <pc:spChg chg="mod ord">
          <ac:chgData name="Natalia Mazepa" userId="29bd61efc376ac19" providerId="Windows Live" clId="Web-{11700669-953C-4EA5-BCE2-BFBAD979A51C}" dt="2020-02-12T17:42:22.941" v="36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Natalia Mazepa" userId="29bd61efc376ac19" providerId="Windows Live" clId="Web-{11700669-953C-4EA5-BCE2-BFBAD979A51C}" dt="2020-02-12T17:42:22.941" v="36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Natalia Mazepa" userId="29bd61efc376ac19" providerId="Windows Live" clId="Web-{11700669-953C-4EA5-BCE2-BFBAD979A51C}" dt="2020-02-12T17:37:27.705" v="30"/>
          <ac:spMkLst>
            <pc:docMk/>
            <pc:sldMk cId="650317164" sldId="256"/>
            <ac:spMk id="6" creationId="{FDF8837B-BAE2-489A-8F93-69216307D5A5}"/>
          </ac:spMkLst>
        </pc:spChg>
        <pc:spChg chg="add del">
          <ac:chgData name="Natalia Mazepa" userId="29bd61efc376ac19" providerId="Windows Live" clId="Web-{11700669-953C-4EA5-BCE2-BFBAD979A51C}" dt="2020-02-12T17:32:33.969" v="2"/>
          <ac:spMkLst>
            <pc:docMk/>
            <pc:sldMk cId="650317164" sldId="256"/>
            <ac:spMk id="9" creationId="{5A59F003-E00A-43F9-91DC-CC54E3B87466}"/>
          </ac:spMkLst>
        </pc:spChg>
        <pc:spChg chg="add del">
          <ac:chgData name="Natalia Mazepa" userId="29bd61efc376ac19" providerId="Windows Live" clId="Web-{11700669-953C-4EA5-BCE2-BFBAD979A51C}" dt="2020-02-12T17:32:33.969" v="2"/>
          <ac:spMkLst>
            <pc:docMk/>
            <pc:sldMk cId="650317164" sldId="256"/>
            <ac:spMk id="11" creationId="{D74A4382-E3AD-430A-9A1F-DFA3E0E77A7D}"/>
          </ac:spMkLst>
        </pc:spChg>
        <pc:spChg chg="add del">
          <ac:chgData name="Natalia Mazepa" userId="29bd61efc376ac19" providerId="Windows Live" clId="Web-{11700669-953C-4EA5-BCE2-BFBAD979A51C}" dt="2020-02-12T17:42:00.878" v="31"/>
          <ac:spMkLst>
            <pc:docMk/>
            <pc:sldMk cId="650317164" sldId="256"/>
            <ac:spMk id="12" creationId="{9B347087-DEE1-4F23-8486-A2690AA195E5}"/>
          </ac:spMkLst>
        </pc:spChg>
        <pc:spChg chg="add del">
          <ac:chgData name="Natalia Mazepa" userId="29bd61efc376ac19" providerId="Windows Live" clId="Web-{11700669-953C-4EA5-BCE2-BFBAD979A51C}" dt="2020-02-12T17:32:33.969" v="2"/>
          <ac:spMkLst>
            <pc:docMk/>
            <pc:sldMk cId="650317164" sldId="256"/>
            <ac:spMk id="13" creationId="{79F40191-0F44-4FD1-82CC-ACB507C14BE6}"/>
          </ac:spMkLst>
        </pc:spChg>
        <pc:spChg chg="add del">
          <ac:chgData name="Natalia Mazepa" userId="29bd61efc376ac19" providerId="Windows Live" clId="Web-{11700669-953C-4EA5-BCE2-BFBAD979A51C}" dt="2020-02-12T17:42:00.878" v="31"/>
          <ac:spMkLst>
            <pc:docMk/>
            <pc:sldMk cId="650317164" sldId="256"/>
            <ac:spMk id="14" creationId="{44BB81AE-EE4A-4AA4-8941-104B6C943598}"/>
          </ac:spMkLst>
        </pc:spChg>
        <pc:spChg chg="add del">
          <ac:chgData name="Natalia Mazepa" userId="29bd61efc376ac19" providerId="Windows Live" clId="Web-{11700669-953C-4EA5-BCE2-BFBAD979A51C}" dt="2020-02-12T17:42:00.878" v="31"/>
          <ac:spMkLst>
            <pc:docMk/>
            <pc:sldMk cId="650317164" sldId="256"/>
            <ac:spMk id="18" creationId="{AAA2202F-2A68-464D-8E53-CEBE9303D848}"/>
          </ac:spMkLst>
        </pc:spChg>
        <pc:grpChg chg="add del">
          <ac:chgData name="Natalia Mazepa" userId="29bd61efc376ac19" providerId="Windows Live" clId="Web-{11700669-953C-4EA5-BCE2-BFBAD979A51C}" dt="2020-02-12T17:42:00.878" v="31"/>
          <ac:grpSpMkLst>
            <pc:docMk/>
            <pc:sldMk cId="650317164" sldId="256"/>
            <ac:grpSpMk id="20" creationId="{5B129734-DF6D-46B8-A0E0-4F178B3AD2FC}"/>
          </ac:grpSpMkLst>
        </pc:grpChg>
        <pc:picChg chg="add mod">
          <ac:chgData name="Natalia Mazepa" userId="29bd61efc376ac19" providerId="Windows Live" clId="Web-{11700669-953C-4EA5-BCE2-BFBAD979A51C}" dt="2020-02-12T17:37:27.705" v="30"/>
          <ac:picMkLst>
            <pc:docMk/>
            <pc:sldMk cId="650317164" sldId="256"/>
            <ac:picMk id="4" creationId="{424C7AF3-3CA7-410B-AA77-02603615E6A0}"/>
          </ac:picMkLst>
        </pc:picChg>
        <pc:cxnChg chg="add del">
          <ac:chgData name="Natalia Mazepa" userId="29bd61efc376ac19" providerId="Windows Live" clId="Web-{11700669-953C-4EA5-BCE2-BFBAD979A51C}" dt="2020-02-12T17:37:27.705" v="30"/>
          <ac:cxnSpMkLst>
            <pc:docMk/>
            <pc:sldMk cId="650317164" sldId="256"/>
            <ac:cxnSpMk id="7" creationId="{B48BEE9B-A2F4-4BF3-9EAD-16E1A7FC2DC6}"/>
          </ac:cxnSpMkLst>
        </pc:cxnChg>
        <pc:cxnChg chg="add del">
          <ac:chgData name="Natalia Mazepa" userId="29bd61efc376ac19" providerId="Windows Live" clId="Web-{11700669-953C-4EA5-BCE2-BFBAD979A51C}" dt="2020-02-12T17:42:00.878" v="31"/>
          <ac:cxnSpMkLst>
            <pc:docMk/>
            <pc:sldMk cId="650317164" sldId="256"/>
            <ac:cxnSpMk id="16" creationId="{4AA791FC-1AEF-4561-93B5-6B9E981BBB74}"/>
          </ac:cxnSpMkLst>
        </pc:cxnChg>
      </pc:sldChg>
      <pc:sldChg chg="modSp new mod modClrScheme chgLayout">
        <pc:chgData name="Natalia Mazepa" userId="29bd61efc376ac19" providerId="Windows Live" clId="Web-{11700669-953C-4EA5-BCE2-BFBAD979A51C}" dt="2020-02-12T17:42:22.941" v="36"/>
        <pc:sldMkLst>
          <pc:docMk/>
          <pc:sldMk cId="1027885433" sldId="257"/>
        </pc:sldMkLst>
        <pc:spChg chg="mod ord">
          <ac:chgData name="Natalia Mazepa" userId="29bd61efc376ac19" providerId="Windows Live" clId="Web-{11700669-953C-4EA5-BCE2-BFBAD979A51C}" dt="2020-02-12T17:42:22.941" v="36"/>
          <ac:spMkLst>
            <pc:docMk/>
            <pc:sldMk cId="1027885433" sldId="257"/>
            <ac:spMk id="2" creationId="{114673A5-948B-4929-9DCE-E20129CB86B7}"/>
          </ac:spMkLst>
        </pc:spChg>
        <pc:spChg chg="mod ord">
          <ac:chgData name="Natalia Mazepa" userId="29bd61efc376ac19" providerId="Windows Live" clId="Web-{11700669-953C-4EA5-BCE2-BFBAD979A51C}" dt="2020-02-12T17:42:22.941" v="36"/>
          <ac:spMkLst>
            <pc:docMk/>
            <pc:sldMk cId="1027885433" sldId="257"/>
            <ac:spMk id="3" creationId="{D15FA631-FE9F-4F17-9C71-5BC99FA77CB8}"/>
          </ac:spMkLst>
        </pc:spChg>
      </pc:sldChg>
      <pc:sldMasterChg chg="del delSldLayout">
        <pc:chgData name="Natalia Mazepa" userId="29bd61efc376ac19" providerId="Windows Live" clId="Web-{11700669-953C-4EA5-BCE2-BFBAD979A51C}" dt="2020-02-12T17:30:56.812" v="0"/>
        <pc:sldMasterMkLst>
          <pc:docMk/>
          <pc:sldMasterMk cId="3926633689" sldId="2147483648"/>
        </pc:sldMasterMkLst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Natalia Mazepa" userId="29bd61efc376ac19" providerId="Windows Live" clId="Web-{11700669-953C-4EA5-BCE2-BFBAD979A51C}" dt="2020-02-12T17:30:56.812" v="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addSldLayout delSldLayout">
        <pc:chgData name="Natalia Mazepa" userId="29bd61efc376ac19" providerId="Windows Live" clId="Web-{11700669-953C-4EA5-BCE2-BFBAD979A51C}" dt="2020-02-12T17:32:33.969" v="2"/>
        <pc:sldMasterMkLst>
          <pc:docMk/>
          <pc:sldMasterMk cId="3501623678" sldId="2147483673"/>
        </pc:sldMasterMkLst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84084724" sldId="2147483662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2125974918" sldId="2147483663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344168345" sldId="2147483664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1328869373" sldId="2147483665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2803495193" sldId="2147483666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528053312" sldId="2147483667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1013132220" sldId="2147483668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950763171" sldId="2147483669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3971327731" sldId="2147483670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2385177833" sldId="2147483671"/>
          </pc:sldLayoutMkLst>
        </pc:sldLayoutChg>
        <pc:sldLayoutChg chg="add del">
          <pc:chgData name="Natalia Mazepa" userId="29bd61efc376ac19" providerId="Windows Live" clId="Web-{11700669-953C-4EA5-BCE2-BFBAD979A51C}" dt="2020-02-12T17:32:33.969" v="2"/>
          <pc:sldLayoutMkLst>
            <pc:docMk/>
            <pc:sldMasterMk cId="3501623678" sldId="2147483673"/>
            <pc:sldLayoutMk cId="2284447385" sldId="2147483672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00.878" v="31"/>
        <pc:sldMasterMkLst>
          <pc:docMk/>
          <pc:sldMasterMk cId="2185864420" sldId="2147483674"/>
        </pc:sldMasterMkLst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915230081" sldId="214748367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691395652" sldId="214748367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524151857" sldId="214748367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3628648823" sldId="214748367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210512031" sldId="214748367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240915107" sldId="214748368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427716534" sldId="214748368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1782468637" sldId="214748368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444795199" sldId="214748368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338380913" sldId="214748368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1742352678" sldId="214748368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3496476453" sldId="214748368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1058401974" sldId="214748368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3301714109" sldId="214748368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010459768" sldId="214748368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592142347" sldId="214748369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0.878" v="31"/>
          <pc:sldLayoutMkLst>
            <pc:docMk/>
            <pc:sldMasterMk cId="2185864420" sldId="2147483674"/>
            <pc:sldLayoutMk cId="2754241923" sldId="2147483691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08.269" v="32"/>
        <pc:sldMasterMkLst>
          <pc:docMk/>
          <pc:sldMasterMk cId="2239908494" sldId="2147483692"/>
        </pc:sldMasterMkLst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49564284" sldId="214748369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679740718" sldId="214748369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3856235421" sldId="214748369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4160909100" sldId="214748369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3570490512" sldId="214748369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4098516435" sldId="214748369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2105808779" sldId="214748369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3335943552" sldId="214748370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2106033375" sldId="214748370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987259280" sldId="214748370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564519216" sldId="214748370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2561605659" sldId="214748370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3235350619" sldId="214748370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2328130855" sldId="214748370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2293185721" sldId="214748370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3342959024" sldId="214748370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08.269" v="32"/>
          <pc:sldLayoutMkLst>
            <pc:docMk/>
            <pc:sldMasterMk cId="2239908494" sldId="2147483692"/>
            <pc:sldLayoutMk cId="445904283" sldId="2147483709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14.253" v="33"/>
        <pc:sldMasterMkLst>
          <pc:docMk/>
          <pc:sldMasterMk cId="2599430394" sldId="2147483710"/>
        </pc:sldMasterMkLst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069164175" sldId="214748371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949802566" sldId="214748371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229165694" sldId="214748371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584794918" sldId="214748371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2160754001" sldId="214748371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504046754" sldId="214748371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431511376" sldId="214748371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885829601" sldId="214748371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2040674786" sldId="214748371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4251703935" sldId="214748372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2962022407" sldId="214748372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340201805" sldId="214748372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435599666" sldId="214748372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2849164144" sldId="214748372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577516996" sldId="214748372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1602069420" sldId="214748372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4.253" v="33"/>
          <pc:sldLayoutMkLst>
            <pc:docMk/>
            <pc:sldMasterMk cId="2599430394" sldId="2147483710"/>
            <pc:sldLayoutMk cId="544861181" sldId="2147483727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17.238" v="34"/>
        <pc:sldMasterMkLst>
          <pc:docMk/>
          <pc:sldMasterMk cId="290894545" sldId="2147483728"/>
        </pc:sldMasterMkLst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907502218" sldId="214748372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45300432" sldId="214748373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076809746" sldId="214748373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4181400105" sldId="214748373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189125301" sldId="214748373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4052839427" sldId="214748373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3064040003" sldId="214748373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449756546" sldId="214748373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695761272" sldId="214748373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1396796044" sldId="214748373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774524162" sldId="214748373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4086735722" sldId="214748374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773091670" sldId="214748374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79209670" sldId="214748374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863399451" sldId="214748374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576965962" sldId="214748374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17.238" v="34"/>
          <pc:sldLayoutMkLst>
            <pc:docMk/>
            <pc:sldMasterMk cId="290894545" sldId="2147483728"/>
            <pc:sldLayoutMk cId="2032500167" sldId="2147483745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20.534" v="35"/>
        <pc:sldMasterMkLst>
          <pc:docMk/>
          <pc:sldMasterMk cId="1024467622" sldId="2147483746"/>
        </pc:sldMasterMkLst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4099096742" sldId="214748374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3749361626" sldId="214748374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2476306708" sldId="214748374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741784122" sldId="214748375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3944719023" sldId="214748375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868190472" sldId="214748375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974841787" sldId="214748375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983481586" sldId="214748375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982286544" sldId="214748375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687187549" sldId="214748375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3441889167" sldId="214748375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105269462" sldId="214748375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2381287842" sldId="214748375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966476981" sldId="214748376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903649509" sldId="214748376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475518270" sldId="214748376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0.534" v="35"/>
          <pc:sldLayoutMkLst>
            <pc:docMk/>
            <pc:sldMasterMk cId="1024467622" sldId="2147483746"/>
            <pc:sldLayoutMk cId="1631254279" sldId="2147483763"/>
          </pc:sldLayoutMkLst>
        </pc:sldLayoutChg>
      </pc:sldMasterChg>
      <pc:sldMasterChg chg="add del addSldLayout delSldLayout modSldLayout">
        <pc:chgData name="Natalia Mazepa" userId="29bd61efc376ac19" providerId="Windows Live" clId="Web-{11700669-953C-4EA5-BCE2-BFBAD979A51C}" dt="2020-02-12T17:42:22.941" v="36"/>
        <pc:sldMasterMkLst>
          <pc:docMk/>
          <pc:sldMasterMk cId="1005316304" sldId="2147483764"/>
        </pc:sldMasterMkLst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3351753745" sldId="214748376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1816827319" sldId="214748376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1523524847" sldId="214748376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3496250130" sldId="214748376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71273491" sldId="214748376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3200191197" sldId="214748377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732724497" sldId="2147483771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2413882877" sldId="2147483772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767099115" sldId="2147483773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918388141" sldId="2147483774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2613115322" sldId="2147483775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832807686" sldId="2147483776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1008160365" sldId="2147483777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3991449225" sldId="2147483778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2472012084" sldId="2147483779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1026740987" sldId="2147483780"/>
          </pc:sldLayoutMkLst>
        </pc:sldLayoutChg>
        <pc:sldLayoutChg chg="add del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1005316304" sldId="2147483764"/>
            <pc:sldLayoutMk cId="369815220" sldId="2147483781"/>
          </pc:sldLayoutMkLst>
        </pc:sldLayoutChg>
      </pc:sldMasterChg>
      <pc:sldMasterChg chg="add addSldLayout modSldLayout">
        <pc:chgData name="Natalia Mazepa" userId="29bd61efc376ac19" providerId="Windows Live" clId="Web-{11700669-953C-4EA5-BCE2-BFBAD979A51C}" dt="2020-02-12T17:42:22.941" v="36"/>
        <pc:sldMasterMkLst>
          <pc:docMk/>
          <pc:sldMasterMk cId="3775881418" sldId="2147483782"/>
        </pc:sldMasterMkLst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140888870" sldId="2147483783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960346091" sldId="2147483784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690629327" sldId="2147483785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909057609" sldId="2147483786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869508777" sldId="2147483787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2048657544" sldId="2147483788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596833448" sldId="2147483789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707612520" sldId="2147483790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226974189" sldId="2147483791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162572426" sldId="2147483792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819453583" sldId="2147483793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2806379281" sldId="2147483794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3593046801" sldId="2147483795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4065740938" sldId="2147483796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1697400897" sldId="2147483797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645242039" sldId="2147483798"/>
          </pc:sldLayoutMkLst>
        </pc:sldLayoutChg>
        <pc:sldLayoutChg chg="add mod replId">
          <pc:chgData name="Natalia Mazepa" userId="29bd61efc376ac19" providerId="Windows Live" clId="Web-{11700669-953C-4EA5-BCE2-BFBAD979A51C}" dt="2020-02-12T17:42:22.941" v="36"/>
          <pc:sldLayoutMkLst>
            <pc:docMk/>
            <pc:sldMasterMk cId="3775881418" sldId="2147483782"/>
            <pc:sldLayoutMk cId="3232115553" sldId="2147483799"/>
          </pc:sldLayoutMkLst>
        </pc:sldLayoutChg>
      </pc:sldMasterChg>
    </pc:docChg>
  </pc:docChgLst>
  <pc:docChgLst>
    <pc:chgData name="Natalia Mazepa" userId="29bd61efc376ac19" providerId="Windows Live" clId="Web-{3CE88C67-DD52-4165-B627-492B5F508227}"/>
    <pc:docChg chg="modSld">
      <pc:chgData name="Natalia Mazepa" userId="29bd61efc376ac19" providerId="Windows Live" clId="Web-{3CE88C67-DD52-4165-B627-492B5F508227}" dt="2020-02-16T17:11:23.785" v="225"/>
      <pc:docMkLst>
        <pc:docMk/>
      </pc:docMkLst>
      <pc:sldChg chg="addSp modSp">
        <pc:chgData name="Natalia Mazepa" userId="29bd61efc376ac19" providerId="Windows Live" clId="Web-{3CE88C67-DD52-4165-B627-492B5F508227}" dt="2020-02-16T17:01:46.777" v="47" actId="14100"/>
        <pc:sldMkLst>
          <pc:docMk/>
          <pc:sldMk cId="3881909406" sldId="258"/>
        </pc:sldMkLst>
        <pc:spChg chg="mod">
          <ac:chgData name="Natalia Mazepa" userId="29bd61efc376ac19" providerId="Windows Live" clId="Web-{3CE88C67-DD52-4165-B627-492B5F508227}" dt="2020-02-16T17:01:13.558" v="35" actId="1076"/>
          <ac:spMkLst>
            <pc:docMk/>
            <pc:sldMk cId="3881909406" sldId="258"/>
            <ac:spMk id="2" creationId="{38E27DC9-4D10-41A5-B585-935E574B88EF}"/>
          </ac:spMkLst>
        </pc:spChg>
        <pc:spChg chg="add mod">
          <ac:chgData name="Natalia Mazepa" userId="29bd61efc376ac19" providerId="Windows Live" clId="Web-{3CE88C67-DD52-4165-B627-492B5F508227}" dt="2020-02-16T17:01:32.370" v="43" actId="1076"/>
          <ac:spMkLst>
            <pc:docMk/>
            <pc:sldMk cId="3881909406" sldId="258"/>
            <ac:spMk id="3" creationId="{3455C990-2381-471C-8E16-80A8FE5F96CA}"/>
          </ac:spMkLst>
        </pc:spChg>
        <pc:picChg chg="add mod">
          <ac:chgData name="Natalia Mazepa" userId="29bd61efc376ac19" providerId="Windows Live" clId="Web-{3CE88C67-DD52-4165-B627-492B5F508227}" dt="2020-02-16T17:01:46.777" v="47" actId="14100"/>
          <ac:picMkLst>
            <pc:docMk/>
            <pc:sldMk cId="3881909406" sldId="258"/>
            <ac:picMk id="4" creationId="{0E036974-7755-42A1-8872-12840378E90B}"/>
          </ac:picMkLst>
        </pc:picChg>
      </pc:sldChg>
      <pc:sldChg chg="addSp delSp modSp mod setBg">
        <pc:chgData name="Natalia Mazepa" userId="29bd61efc376ac19" providerId="Windows Live" clId="Web-{3CE88C67-DD52-4165-B627-492B5F508227}" dt="2020-02-16T17:11:23.785" v="225"/>
        <pc:sldMkLst>
          <pc:docMk/>
          <pc:sldMk cId="2116802456" sldId="259"/>
        </pc:sldMkLst>
        <pc:spChg chg="add mod ord">
          <ac:chgData name="Natalia Mazepa" userId="29bd61efc376ac19" providerId="Windows Live" clId="Web-{3CE88C67-DD52-4165-B627-492B5F508227}" dt="2020-02-16T17:11:23.785" v="225"/>
          <ac:spMkLst>
            <pc:docMk/>
            <pc:sldMk cId="2116802456" sldId="259"/>
            <ac:spMk id="2" creationId="{1F821B85-E6E7-4034-A702-4178BAE893F3}"/>
          </ac:spMkLst>
        </pc:spChg>
        <pc:spChg chg="add del">
          <ac:chgData name="Natalia Mazepa" userId="29bd61efc376ac19" providerId="Windows Live" clId="Web-{3CE88C67-DD52-4165-B627-492B5F508227}" dt="2020-02-16T17:10:13.130" v="197"/>
          <ac:spMkLst>
            <pc:docMk/>
            <pc:sldMk cId="2116802456" sldId="259"/>
            <ac:spMk id="11" creationId="{5CCAF7D5-2AD8-4BDF-BE92-13524EA0453C}"/>
          </ac:spMkLst>
        </pc:spChg>
        <pc:spChg chg="add del">
          <ac:chgData name="Natalia Mazepa" userId="29bd61efc376ac19" providerId="Windows Live" clId="Web-{3CE88C67-DD52-4165-B627-492B5F508227}" dt="2020-02-16T17:10:13.130" v="197"/>
          <ac:spMkLst>
            <pc:docMk/>
            <pc:sldMk cId="2116802456" sldId="259"/>
            <ac:spMk id="13" creationId="{F8C92429-C2FF-43F8-9F54-FF73D1271850}"/>
          </ac:spMkLst>
        </pc:spChg>
        <pc:spChg chg="add del">
          <ac:chgData name="Natalia Mazepa" userId="29bd61efc376ac19" providerId="Windows Live" clId="Web-{3CE88C67-DD52-4165-B627-492B5F508227}" dt="2020-02-16T17:10:13.130" v="197"/>
          <ac:spMkLst>
            <pc:docMk/>
            <pc:sldMk cId="2116802456" sldId="259"/>
            <ac:spMk id="15" creationId="{CB8E75E6-FD49-46E3-B23E-9D5C97110F4A}"/>
          </ac:spMkLst>
        </pc:spChg>
        <pc:spChg chg="add del">
          <ac:chgData name="Natalia Mazepa" userId="29bd61efc376ac19" providerId="Windows Live" clId="Web-{3CE88C67-DD52-4165-B627-492B5F508227}" dt="2020-02-16T17:10:13.130" v="197"/>
          <ac:spMkLst>
            <pc:docMk/>
            <pc:sldMk cId="2116802456" sldId="259"/>
            <ac:spMk id="17" creationId="{58EE6BA1-F87F-4073-B5AB-365A42AD3752}"/>
          </ac:spMkLst>
        </pc:spChg>
        <pc:spChg chg="add del">
          <ac:chgData name="Natalia Mazepa" userId="29bd61efc376ac19" providerId="Windows Live" clId="Web-{3CE88C67-DD52-4165-B627-492B5F508227}" dt="2020-02-16T17:10:54.410" v="221"/>
          <ac:spMkLst>
            <pc:docMk/>
            <pc:sldMk cId="2116802456" sldId="259"/>
            <ac:spMk id="28" creationId="{FDF8837B-BAE2-489A-8F93-69216307D5A5}"/>
          </ac:spMkLst>
        </pc:spChg>
        <pc:spChg chg="add del">
          <ac:chgData name="Natalia Mazepa" userId="29bd61efc376ac19" providerId="Windows Live" clId="Web-{3CE88C67-DD52-4165-B627-492B5F508227}" dt="2020-02-16T17:11:23.785" v="225"/>
          <ac:spMkLst>
            <pc:docMk/>
            <pc:sldMk cId="2116802456" sldId="259"/>
            <ac:spMk id="39" creationId="{FDF8837B-BAE2-489A-8F93-69216307D5A5}"/>
          </ac:spMkLst>
        </pc:spChg>
        <pc:spChg chg="add">
          <ac:chgData name="Natalia Mazepa" userId="29bd61efc376ac19" providerId="Windows Live" clId="Web-{3CE88C67-DD52-4165-B627-492B5F508227}" dt="2020-02-16T17:11:23.785" v="225"/>
          <ac:spMkLst>
            <pc:docMk/>
            <pc:sldMk cId="2116802456" sldId="259"/>
            <ac:spMk id="45" creationId="{221A9CB9-F531-48D3-A506-95FE2534D460}"/>
          </ac:spMkLst>
        </pc:spChg>
        <pc:spChg chg="add">
          <ac:chgData name="Natalia Mazepa" userId="29bd61efc376ac19" providerId="Windows Live" clId="Web-{3CE88C67-DD52-4165-B627-492B5F508227}" dt="2020-02-16T17:11:23.785" v="225"/>
          <ac:spMkLst>
            <pc:docMk/>
            <pc:sldMk cId="2116802456" sldId="259"/>
            <ac:spMk id="47" creationId="{8FD39BF5-DFD4-40A5-8009-2EA1391ABAD3}"/>
          </ac:spMkLst>
        </pc:spChg>
        <pc:spChg chg="add del">
          <ac:chgData name="Natalia Mazepa" userId="29bd61efc376ac19" providerId="Windows Live" clId="Web-{3CE88C67-DD52-4165-B627-492B5F508227}" dt="2020-02-16T17:11:23.660" v="224"/>
          <ac:spMkLst>
            <pc:docMk/>
            <pc:sldMk cId="2116802456" sldId="259"/>
            <ac:spMk id="50" creationId="{FDF8837B-BAE2-489A-8F93-69216307D5A5}"/>
          </ac:spMkLst>
        </pc:spChg>
        <pc:grpChg chg="add">
          <ac:chgData name="Natalia Mazepa" userId="29bd61efc376ac19" providerId="Windows Live" clId="Web-{3CE88C67-DD52-4165-B627-492B5F508227}" dt="2020-02-16T17:11:23.785" v="225"/>
          <ac:grpSpMkLst>
            <pc:docMk/>
            <pc:sldMk cId="2116802456" sldId="259"/>
            <ac:grpSpMk id="54" creationId="{3A0F723F-8F96-43F7-9D99-0D837624E1A8}"/>
          </ac:grpSpMkLst>
        </pc:grpChg>
        <pc:picChg chg="add mod">
          <ac:chgData name="Natalia Mazepa" userId="29bd61efc376ac19" providerId="Windows Live" clId="Web-{3CE88C67-DD52-4165-B627-492B5F508227}" dt="2020-02-16T17:11:23.785" v="225"/>
          <ac:picMkLst>
            <pc:docMk/>
            <pc:sldMk cId="2116802456" sldId="259"/>
            <ac:picMk id="3" creationId="{6700692B-17C5-4B4E-999E-E8E8DA042BA9}"/>
          </ac:picMkLst>
        </pc:picChg>
        <pc:picChg chg="add del mod">
          <ac:chgData name="Natalia Mazepa" userId="29bd61efc376ac19" providerId="Windows Live" clId="Web-{3CE88C67-DD52-4165-B627-492B5F508227}" dt="2020-02-16T17:10:07.036" v="195"/>
          <ac:picMkLst>
            <pc:docMk/>
            <pc:sldMk cId="2116802456" sldId="259"/>
            <ac:picMk id="5" creationId="{C8C5F5C1-A98A-440B-9A14-B71A60DC73CF}"/>
          </ac:picMkLst>
        </pc:picChg>
        <pc:picChg chg="add del">
          <ac:chgData name="Natalia Mazepa" userId="29bd61efc376ac19" providerId="Windows Live" clId="Web-{3CE88C67-DD52-4165-B627-492B5F508227}" dt="2020-02-16T17:10:13.130" v="197"/>
          <ac:picMkLst>
            <pc:docMk/>
            <pc:sldMk cId="2116802456" sldId="259"/>
            <ac:picMk id="7" creationId="{573B1553-1636-4954-B3CD-10A4DE0CABAB}"/>
          </ac:picMkLst>
        </pc:picChg>
        <pc:picChg chg="add del">
          <ac:chgData name="Natalia Mazepa" userId="29bd61efc376ac19" providerId="Windows Live" clId="Web-{3CE88C67-DD52-4165-B627-492B5F508227}" dt="2020-02-16T17:10:54.410" v="221"/>
          <ac:picMkLst>
            <pc:docMk/>
            <pc:sldMk cId="2116802456" sldId="259"/>
            <ac:picMk id="24" creationId="{D5E3CF8B-6090-4FFC-B9BE-6FF60AEE4B71}"/>
          </ac:picMkLst>
        </pc:picChg>
        <pc:picChg chg="add del">
          <ac:chgData name="Natalia Mazepa" userId="29bd61efc376ac19" providerId="Windows Live" clId="Web-{3CE88C67-DD52-4165-B627-492B5F508227}" dt="2020-02-16T17:11:23.785" v="225"/>
          <ac:picMkLst>
            <pc:docMk/>
            <pc:sldMk cId="2116802456" sldId="259"/>
            <ac:picMk id="35" creationId="{D5E3CF8B-6090-4FFC-B9BE-6FF60AEE4B71}"/>
          </ac:picMkLst>
        </pc:picChg>
        <pc:picChg chg="add">
          <ac:chgData name="Natalia Mazepa" userId="29bd61efc376ac19" providerId="Windows Live" clId="Web-{3CE88C67-DD52-4165-B627-492B5F508227}" dt="2020-02-16T17:11:23.785" v="225"/>
          <ac:picMkLst>
            <pc:docMk/>
            <pc:sldMk cId="2116802456" sldId="259"/>
            <ac:picMk id="43" creationId="{D5E3CF8B-6090-4FFC-B9BE-6FF60AEE4B71}"/>
          </ac:picMkLst>
        </pc:picChg>
        <pc:picChg chg="add del">
          <ac:chgData name="Natalia Mazepa" userId="29bd61efc376ac19" providerId="Windows Live" clId="Web-{3CE88C67-DD52-4165-B627-492B5F508227}" dt="2020-02-16T17:11:23.660" v="224"/>
          <ac:picMkLst>
            <pc:docMk/>
            <pc:sldMk cId="2116802456" sldId="259"/>
            <ac:picMk id="46" creationId="{D5E3CF8B-6090-4FFC-B9BE-6FF60AEE4B71}"/>
          </ac:picMkLst>
        </pc:picChg>
        <pc:cxnChg chg="add del">
          <ac:chgData name="Natalia Mazepa" userId="29bd61efc376ac19" providerId="Windows Live" clId="Web-{3CE88C67-DD52-4165-B627-492B5F508227}" dt="2020-02-16T17:10:13.130" v="197"/>
          <ac:cxnSpMkLst>
            <pc:docMk/>
            <pc:sldMk cId="2116802456" sldId="259"/>
            <ac:cxnSpMk id="9" creationId="{6D4B4DFC-38BA-4C07-8028-8FA8327DD175}"/>
          </ac:cxnSpMkLst>
        </pc:cxnChg>
        <pc:cxnChg chg="add del">
          <ac:chgData name="Natalia Mazepa" userId="29bd61efc376ac19" providerId="Windows Live" clId="Web-{3CE88C67-DD52-4165-B627-492B5F508227}" dt="2020-02-16T17:10:13.130" v="197"/>
          <ac:cxnSpMkLst>
            <pc:docMk/>
            <pc:sldMk cId="2116802456" sldId="259"/>
            <ac:cxnSpMk id="19" creationId="{19B678A5-A064-46A6-817F-AE02396CCF2C}"/>
          </ac:cxnSpMkLst>
        </pc:cxnChg>
        <pc:cxnChg chg="add del">
          <ac:chgData name="Natalia Mazepa" userId="29bd61efc376ac19" providerId="Windows Live" clId="Web-{3CE88C67-DD52-4165-B627-492B5F508227}" dt="2020-02-16T17:10:54.410" v="221"/>
          <ac:cxnSpMkLst>
            <pc:docMk/>
            <pc:sldMk cId="2116802456" sldId="259"/>
            <ac:cxnSpMk id="26" creationId="{F444405B-FBD8-46A8-84D6-CE72780146FE}"/>
          </ac:cxnSpMkLst>
        </pc:cxnChg>
        <pc:cxnChg chg="add del">
          <ac:chgData name="Natalia Mazepa" userId="29bd61efc376ac19" providerId="Windows Live" clId="Web-{3CE88C67-DD52-4165-B627-492B5F508227}" dt="2020-02-16T17:10:54.410" v="221"/>
          <ac:cxnSpMkLst>
            <pc:docMk/>
            <pc:sldMk cId="2116802456" sldId="259"/>
            <ac:cxnSpMk id="30" creationId="{B48BEE9B-A2F4-4BF3-9EAD-16E1A7FC2DC6}"/>
          </ac:cxnSpMkLst>
        </pc:cxnChg>
        <pc:cxnChg chg="add del">
          <ac:chgData name="Natalia Mazepa" userId="29bd61efc376ac19" providerId="Windows Live" clId="Web-{3CE88C67-DD52-4165-B627-492B5F508227}" dt="2020-02-16T17:11:23.785" v="225"/>
          <ac:cxnSpMkLst>
            <pc:docMk/>
            <pc:sldMk cId="2116802456" sldId="259"/>
            <ac:cxnSpMk id="37" creationId="{F444405B-FBD8-46A8-84D6-CE72780146FE}"/>
          </ac:cxnSpMkLst>
        </pc:cxnChg>
        <pc:cxnChg chg="add del">
          <ac:chgData name="Natalia Mazepa" userId="29bd61efc376ac19" providerId="Windows Live" clId="Web-{3CE88C67-DD52-4165-B627-492B5F508227}" dt="2020-02-16T17:11:23.785" v="225"/>
          <ac:cxnSpMkLst>
            <pc:docMk/>
            <pc:sldMk cId="2116802456" sldId="259"/>
            <ac:cxnSpMk id="41" creationId="{B48BEE9B-A2F4-4BF3-9EAD-16E1A7FC2DC6}"/>
          </ac:cxnSpMkLst>
        </pc:cxnChg>
        <pc:cxnChg chg="add">
          <ac:chgData name="Natalia Mazepa" userId="29bd61efc376ac19" providerId="Windows Live" clId="Web-{3CE88C67-DD52-4165-B627-492B5F508227}" dt="2020-02-16T17:11:23.785" v="225"/>
          <ac:cxnSpMkLst>
            <pc:docMk/>
            <pc:sldMk cId="2116802456" sldId="259"/>
            <ac:cxnSpMk id="44" creationId="{F444405B-FBD8-46A8-84D6-CE72780146FE}"/>
          </ac:cxnSpMkLst>
        </pc:cxnChg>
        <pc:cxnChg chg="add del">
          <ac:chgData name="Natalia Mazepa" userId="29bd61efc376ac19" providerId="Windows Live" clId="Web-{3CE88C67-DD52-4165-B627-492B5F508227}" dt="2020-02-16T17:11:23.660" v="224"/>
          <ac:cxnSpMkLst>
            <pc:docMk/>
            <pc:sldMk cId="2116802456" sldId="259"/>
            <ac:cxnSpMk id="48" creationId="{F444405B-FBD8-46A8-84D6-CE72780146FE}"/>
          </ac:cxnSpMkLst>
        </pc:cxnChg>
        <pc:cxnChg chg="add del">
          <ac:chgData name="Natalia Mazepa" userId="29bd61efc376ac19" providerId="Windows Live" clId="Web-{3CE88C67-DD52-4165-B627-492B5F508227}" dt="2020-02-16T17:11:23.660" v="224"/>
          <ac:cxnSpMkLst>
            <pc:docMk/>
            <pc:sldMk cId="2116802456" sldId="259"/>
            <ac:cxnSpMk id="52" creationId="{B48BEE9B-A2F4-4BF3-9EAD-16E1A7FC2DC6}"/>
          </ac:cxnSpMkLst>
        </pc:cxnChg>
        <pc:cxnChg chg="add">
          <ac:chgData name="Natalia Mazepa" userId="29bd61efc376ac19" providerId="Windows Live" clId="Web-{3CE88C67-DD52-4165-B627-492B5F508227}" dt="2020-02-16T17:11:23.785" v="225"/>
          <ac:cxnSpMkLst>
            <pc:docMk/>
            <pc:sldMk cId="2116802456" sldId="259"/>
            <ac:cxnSpMk id="68" creationId="{9135029A-5B59-4B80-8F56-B7BB132D670A}"/>
          </ac:cxnSpMkLst>
        </pc:cxnChg>
      </pc:sldChg>
    </pc:docChg>
  </pc:docChgLst>
  <pc:docChgLst>
    <pc:chgData name="Natalia Mazepa" userId="29bd61efc376ac19" providerId="Windows Live" clId="Web-{97AAB7E1-3E78-4A45-828D-B5DEF452B4F7}"/>
    <pc:docChg chg="addSld modSld addMainMaster delMainMaster">
      <pc:chgData name="Natalia Mazepa" userId="29bd61efc376ac19" providerId="Windows Live" clId="Web-{97AAB7E1-3E78-4A45-828D-B5DEF452B4F7}" dt="2020-02-12T18:20:56.919" v="165"/>
      <pc:docMkLst>
        <pc:docMk/>
      </pc:docMkLst>
      <pc:sldChg chg="delSp modSp mod modClrScheme chgLayout">
        <pc:chgData name="Natalia Mazepa" userId="29bd61efc376ac19" providerId="Windows Live" clId="Web-{97AAB7E1-3E78-4A45-828D-B5DEF452B4F7}" dt="2020-02-12T18:10:14.709" v="89"/>
        <pc:sldMkLst>
          <pc:docMk/>
          <pc:sldMk cId="650317164" sldId="256"/>
        </pc:sldMkLst>
        <pc:spChg chg="mod ord">
          <ac:chgData name="Natalia Mazepa" userId="29bd61efc376ac19" providerId="Windows Live" clId="Web-{97AAB7E1-3E78-4A45-828D-B5DEF452B4F7}" dt="2020-02-12T18:08:11.804" v="11"/>
          <ac:spMkLst>
            <pc:docMk/>
            <pc:sldMk cId="650317164" sldId="256"/>
            <ac:spMk id="2" creationId="{00000000-0000-0000-0000-000000000000}"/>
          </ac:spMkLst>
        </pc:spChg>
        <pc:spChg chg="del mod ord">
          <ac:chgData name="Natalia Mazepa" userId="29bd61efc376ac19" providerId="Windows Live" clId="Web-{97AAB7E1-3E78-4A45-828D-B5DEF452B4F7}" dt="2020-02-12T18:10:14.709" v="89"/>
          <ac:spMkLst>
            <pc:docMk/>
            <pc:sldMk cId="650317164" sldId="256"/>
            <ac:spMk id="3" creationId="{00000000-0000-0000-0000-000000000000}"/>
          </ac:spMkLst>
        </pc:spChg>
      </pc:sldChg>
      <pc:sldChg chg="addSp delSp modSp mod modTransition modClrScheme chgLayout">
        <pc:chgData name="Natalia Mazepa" userId="29bd61efc376ac19" providerId="Windows Live" clId="Web-{97AAB7E1-3E78-4A45-828D-B5DEF452B4F7}" dt="2020-02-12T18:20:56.919" v="165"/>
        <pc:sldMkLst>
          <pc:docMk/>
          <pc:sldMk cId="1027885433" sldId="257"/>
        </pc:sldMkLst>
        <pc:spChg chg="add del">
          <ac:chgData name="Natalia Mazepa" userId="29bd61efc376ac19" providerId="Windows Live" clId="Web-{97AAB7E1-3E78-4A45-828D-B5DEF452B4F7}" dt="2020-02-12T18:08:17.960" v="13"/>
          <ac:spMkLst>
            <pc:docMk/>
            <pc:sldMk cId="1027885433" sldId="257"/>
            <ac:spMk id="2" creationId="{114673A5-948B-4929-9DCE-E20129CB86B7}"/>
          </ac:spMkLst>
        </pc:spChg>
        <pc:spChg chg="add del">
          <ac:chgData name="Natalia Mazepa" userId="29bd61efc376ac19" providerId="Windows Live" clId="Web-{97AAB7E1-3E78-4A45-828D-B5DEF452B4F7}" dt="2020-02-12T18:08:17.960" v="13"/>
          <ac:spMkLst>
            <pc:docMk/>
            <pc:sldMk cId="1027885433" sldId="257"/>
            <ac:spMk id="3" creationId="{D15FA631-FE9F-4F17-9C71-5BC99FA77CB8}"/>
          </ac:spMkLst>
        </pc:spChg>
        <pc:spChg chg="add mod">
          <ac:chgData name="Natalia Mazepa" userId="29bd61efc376ac19" providerId="Windows Live" clId="Web-{97AAB7E1-3E78-4A45-828D-B5DEF452B4F7}" dt="2020-02-12T18:18:44.858" v="150" actId="1076"/>
          <ac:spMkLst>
            <pc:docMk/>
            <pc:sldMk cId="1027885433" sldId="257"/>
            <ac:spMk id="4" creationId="{9A4ACA2B-78CA-4595-8AF0-35046A61BD6B}"/>
          </ac:spMkLst>
        </pc:spChg>
        <pc:picChg chg="add mod">
          <ac:chgData name="Natalia Mazepa" userId="29bd61efc376ac19" providerId="Windows Live" clId="Web-{97AAB7E1-3E78-4A45-828D-B5DEF452B4F7}" dt="2020-02-12T18:18:47.045" v="151" actId="1076"/>
          <ac:picMkLst>
            <pc:docMk/>
            <pc:sldMk cId="1027885433" sldId="257"/>
            <ac:picMk id="5" creationId="{AF076467-5B28-486E-BE30-40BDF2891C01}"/>
          </ac:picMkLst>
        </pc:picChg>
      </pc:sldChg>
      <pc:sldChg chg="new modTransition">
        <pc:chgData name="Natalia Mazepa" userId="29bd61efc376ac19" providerId="Windows Live" clId="Web-{97AAB7E1-3E78-4A45-828D-B5DEF452B4F7}" dt="2020-02-12T18:19:48.638" v="161"/>
        <pc:sldMkLst>
          <pc:docMk/>
          <pc:sldMk cId="3881909406" sldId="258"/>
        </pc:sldMkLst>
      </pc:sldChg>
      <pc:sldChg chg="add replId">
        <pc:chgData name="Natalia Mazepa" userId="29bd61efc376ac19" providerId="Windows Live" clId="Web-{97AAB7E1-3E78-4A45-828D-B5DEF452B4F7}" dt="2020-02-12T18:19:05.654" v="153"/>
        <pc:sldMkLst>
          <pc:docMk/>
          <pc:sldMk cId="2116802456" sldId="259"/>
        </pc:sldMkLst>
      </pc:sldChg>
      <pc:sldChg chg="add replId">
        <pc:chgData name="Natalia Mazepa" userId="29bd61efc376ac19" providerId="Windows Live" clId="Web-{97AAB7E1-3E78-4A45-828D-B5DEF452B4F7}" dt="2020-02-12T18:19:08.889" v="154"/>
        <pc:sldMkLst>
          <pc:docMk/>
          <pc:sldMk cId="3295097941" sldId="260"/>
        </pc:sldMkLst>
      </pc:sldChg>
      <pc:sldChg chg="add replId">
        <pc:chgData name="Natalia Mazepa" userId="29bd61efc376ac19" providerId="Windows Live" clId="Web-{97AAB7E1-3E78-4A45-828D-B5DEF452B4F7}" dt="2020-02-12T18:19:12.326" v="155"/>
        <pc:sldMkLst>
          <pc:docMk/>
          <pc:sldMk cId="1255010112" sldId="261"/>
        </pc:sldMkLst>
      </pc:sldChg>
      <pc:sldChg chg="add replId">
        <pc:chgData name="Natalia Mazepa" userId="29bd61efc376ac19" providerId="Windows Live" clId="Web-{97AAB7E1-3E78-4A45-828D-B5DEF452B4F7}" dt="2020-02-12T18:19:14.030" v="156"/>
        <pc:sldMkLst>
          <pc:docMk/>
          <pc:sldMk cId="2057982083" sldId="262"/>
        </pc:sldMkLst>
      </pc:sldChg>
      <pc:sldChg chg="add replId">
        <pc:chgData name="Natalia Mazepa" userId="29bd61efc376ac19" providerId="Windows Live" clId="Web-{97AAB7E1-3E78-4A45-828D-B5DEF452B4F7}" dt="2020-02-12T18:19:16.420" v="157"/>
        <pc:sldMkLst>
          <pc:docMk/>
          <pc:sldMk cId="4147231149" sldId="263"/>
        </pc:sldMkLst>
      </pc:sldChg>
      <pc:sldChg chg="add replId">
        <pc:chgData name="Natalia Mazepa" userId="29bd61efc376ac19" providerId="Windows Live" clId="Web-{97AAB7E1-3E78-4A45-828D-B5DEF452B4F7}" dt="2020-02-12T18:19:17.951" v="158"/>
        <pc:sldMkLst>
          <pc:docMk/>
          <pc:sldMk cId="1734292617" sldId="264"/>
        </pc:sldMkLst>
      </pc:sldChg>
      <pc:sldChg chg="add replId">
        <pc:chgData name="Natalia Mazepa" userId="29bd61efc376ac19" providerId="Windows Live" clId="Web-{97AAB7E1-3E78-4A45-828D-B5DEF452B4F7}" dt="2020-02-12T18:19:19.326" v="159"/>
        <pc:sldMkLst>
          <pc:docMk/>
          <pc:sldMk cId="4236255852" sldId="265"/>
        </pc:sldMkLst>
      </pc:sldChg>
      <pc:sldMasterChg chg="add del addSldLayout delSldLayout">
        <pc:chgData name="Natalia Mazepa" userId="29bd61efc376ac19" providerId="Windows Live" clId="Web-{97AAB7E1-3E78-4A45-828D-B5DEF452B4F7}" dt="2020-02-12T18:08:11.804" v="11"/>
        <pc:sldMasterMkLst>
          <pc:docMk/>
          <pc:sldMasterMk cId="3775881418" sldId="2147483782"/>
        </pc:sldMasterMkLst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140888870" sldId="2147483783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960346091" sldId="2147483784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690629327" sldId="2147483785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909057609" sldId="2147483786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869508777" sldId="2147483787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2048657544" sldId="2147483788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596833448" sldId="2147483789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707612520" sldId="2147483790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226974189" sldId="2147483791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162572426" sldId="2147483792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819453583" sldId="2147483793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2806379281" sldId="2147483794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3593046801" sldId="2147483795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4065740938" sldId="2147483796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1697400897" sldId="2147483797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645242039" sldId="2147483798"/>
          </pc:sldLayoutMkLst>
        </pc:sldLayoutChg>
        <pc:sldLayoutChg chg="add del">
          <pc:chgData name="Natalia Mazepa" userId="29bd61efc376ac19" providerId="Windows Live" clId="Web-{97AAB7E1-3E78-4A45-828D-B5DEF452B4F7}" dt="2020-02-12T18:08:11.804" v="11"/>
          <pc:sldLayoutMkLst>
            <pc:docMk/>
            <pc:sldMasterMk cId="3775881418" sldId="2147483782"/>
            <pc:sldLayoutMk cId="3232115553" sldId="2147483799"/>
          </pc:sldLayoutMkLst>
        </pc:sldLayoutChg>
      </pc:sldMasterChg>
      <pc:sldMasterChg chg="add del addSldLayout delSldLayout modSldLayout">
        <pc:chgData name="Natalia Mazepa" userId="29bd61efc376ac19" providerId="Windows Live" clId="Web-{97AAB7E1-3E78-4A45-828D-B5DEF452B4F7}" dt="2020-02-12T18:08:11.804" v="11"/>
        <pc:sldMasterMkLst>
          <pc:docMk/>
          <pc:sldMasterMk cId="811459660" sldId="2147483800"/>
        </pc:sldMasterMkLst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801312292" sldId="2147483801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573547630" sldId="2147483802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1860100796" sldId="2147483803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2997632679" sldId="2147483804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59144146" sldId="2147483805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272324612" sldId="2147483806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577068023" sldId="2147483807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660867105" sldId="2147483808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3475855539" sldId="2147483809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4168112069" sldId="2147483810"/>
          </pc:sldLayoutMkLst>
        </pc:sldLayoutChg>
        <pc:sldLayoutChg chg="add del mod replId">
          <pc:chgData name="Natalia Mazepa" userId="29bd61efc376ac19" providerId="Windows Live" clId="Web-{97AAB7E1-3E78-4A45-828D-B5DEF452B4F7}" dt="2020-02-12T18:08:11.804" v="11"/>
          <pc:sldLayoutMkLst>
            <pc:docMk/>
            <pc:sldMasterMk cId="811459660" sldId="2147483800"/>
            <pc:sldLayoutMk cId="730836701" sldId="214748381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158855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31921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059801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56003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17570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449467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61757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981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0172252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69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28844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840303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519741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20216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795186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5504790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554643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673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gorzow.tvp.pl/40930707/pozar-budynku-przy-ul-malorolnych-w-gorzowie" TargetMode="External"/><Relationship Id="rId5" Type="http://schemas.openxmlformats.org/officeDocument/2006/relationships/hyperlink" Target="http://-https/spczajkowa.edupage.org/album/" TargetMode="External"/><Relationship Id="rId4" Type="http://schemas.openxmlformats.org/officeDocument/2006/relationships/hyperlink" Target="https://wsokole.pl/77-rocznica-napasci-niemiec-na-polske-w-pamieci-sokolow/%E2%80%8B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>
            <a:extLst>
              <a:ext uri="{FF2B5EF4-FFF2-40B4-BE49-F238E27FC236}">
                <a16:creationId xmlns:a16="http://schemas.microsoft.com/office/drawing/2014/main" xmlns="" id="{C12F9D32-251F-4D78-B1BA-DCCE50D3D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13290" y="1041401"/>
            <a:ext cx="3079006" cy="2345264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pl-PL" sz="3800" b="1">
                <a:latin typeface="Times New Roman"/>
                <a:cs typeface="Times New Roman"/>
              </a:rPr>
              <a:t>Historia </a:t>
            </a:r>
            <a:br>
              <a:rPr lang="pl-PL" sz="3800" b="1">
                <a:latin typeface="Times New Roman"/>
                <a:cs typeface="Times New Roman"/>
              </a:rPr>
            </a:br>
            <a:r>
              <a:rPr lang="pl-PL" sz="3800" b="1">
                <a:latin typeface="Times New Roman"/>
                <a:cs typeface="Times New Roman"/>
              </a:rPr>
              <a:t>Szkoły Podstawowej </a:t>
            </a:r>
            <a:br>
              <a:rPr lang="pl-PL" sz="3800" b="1">
                <a:latin typeface="Times New Roman"/>
                <a:cs typeface="Times New Roman"/>
              </a:rPr>
            </a:br>
            <a:r>
              <a:rPr lang="pl-PL" sz="3800" b="1">
                <a:latin typeface="Times New Roman"/>
                <a:cs typeface="Times New Roman"/>
              </a:rPr>
              <a:t>w </a:t>
            </a:r>
            <a:r>
              <a:rPr lang="pl-PL" sz="3800" b="1" err="1">
                <a:latin typeface="Times New Roman"/>
                <a:cs typeface="Times New Roman"/>
              </a:rPr>
              <a:t>Czajkowej</a:t>
            </a:r>
            <a:endParaRPr lang="pl-PL" sz="3800" b="1">
              <a:latin typeface="Times New Roman"/>
              <a:cs typeface="Times New Roman"/>
            </a:endParaRP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xmlns="" id="{C507429E-866E-4EA2-96D0-1A47D83FC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budynek, zewnętrzne, droga, zaparkowane&#10;&#10;Opis wygenerowany przy bardzo wysokim poziomie pewności">
            <a:extLst>
              <a:ext uri="{FF2B5EF4-FFF2-40B4-BE49-F238E27FC236}">
                <a16:creationId xmlns:a16="http://schemas.microsoft.com/office/drawing/2014/main" xmlns="" id="{B09AF406-E34A-4708-B1BE-31613CB276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2683" y="1886347"/>
            <a:ext cx="5784083" cy="2906501"/>
          </a:xfrm>
          <a:prstGeom prst="rect">
            <a:avLst/>
          </a:prstGeom>
        </p:spPr>
      </p:pic>
      <p:cxnSp>
        <p:nvCxnSpPr>
          <p:cNvPr id="30" name="Straight Connector 11">
            <a:extLst>
              <a:ext uri="{FF2B5EF4-FFF2-40B4-BE49-F238E27FC236}">
                <a16:creationId xmlns:a16="http://schemas.microsoft.com/office/drawing/2014/main" xmlns="" id="{3DD931CC-F9EA-4AA5-B787-BBC988B2E2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270AEDE-5D03-4DDA-AC50-3B73ABFC523A}"/>
              </a:ext>
            </a:extLst>
          </p:cNvPr>
          <p:cNvSpPr txBox="1"/>
          <p:nvPr/>
        </p:nvSpPr>
        <p:spPr>
          <a:xfrm>
            <a:off x="1102619" y="4404852"/>
            <a:ext cx="9989677" cy="10547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Notatki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prasowe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świadczące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tym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wydarzeniu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Obraz 3" descr="Obraz zawierający tekst, gazeta, zdjęcie, stare&#10;&#10;Opis wygenerowany przy bardzo wysokim poziomie pewności">
            <a:extLst>
              <a:ext uri="{FF2B5EF4-FFF2-40B4-BE49-F238E27FC236}">
                <a16:creationId xmlns:a16="http://schemas.microsoft.com/office/drawing/2014/main" xmlns="" id="{14C6A323-221A-4F56-8848-E70A0CE622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7138" y="1257341"/>
            <a:ext cx="2742102" cy="2798064"/>
          </a:xfrm>
          <a:prstGeom prst="rect">
            <a:avLst/>
          </a:prstGeom>
        </p:spPr>
      </p:pic>
      <p:pic>
        <p:nvPicPr>
          <p:cNvPr id="5" name="Obraz 5" descr="Obraz zawierający gazeta, tekst, zdjęcie, pokryte&#10;&#10;Opis wygenerowany przy bardzo wysokim poziomie pewności">
            <a:extLst>
              <a:ext uri="{FF2B5EF4-FFF2-40B4-BE49-F238E27FC236}">
                <a16:creationId xmlns:a16="http://schemas.microsoft.com/office/drawing/2014/main" xmlns="" id="{1D9213E7-2DDE-4E0B-BCF3-7646CDED3D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8419" y="1257341"/>
            <a:ext cx="2392344" cy="2798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429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12E5215-2D30-4674-B035-42B84CF4E7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B38567EC-BA84-4C6C-AC2C-E07382B106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12F9D32-251F-4D78-B1BA-DCCE50D3D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F9B006D-4DD7-4328-BBDB-F48BFD95E3EC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12 maja 2012 roku naszą szkołę odwiedził Ksiądz Biskup Edward Frankowski. Na Jego wizytę uczniowie przygotowali piękne przedstawienie o Świętym Janie Pawle II.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507429E-866E-4EA2-96D0-1A47D83FC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osoba, pozujący, grupa, sport&#10;&#10;Opis wygenerowany przy bardzo wysokim poziomie pewności">
            <a:extLst>
              <a:ext uri="{FF2B5EF4-FFF2-40B4-BE49-F238E27FC236}">
                <a16:creationId xmlns:a16="http://schemas.microsoft.com/office/drawing/2014/main" xmlns="" id="{112EC55B-3942-487F-AB3B-47EB599E91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46369" y="1410208"/>
            <a:ext cx="5716711" cy="385878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DD931CC-F9EA-4AA5-B787-BBC988B2E2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741280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4" descr="Obraz zawierający wewnątrz, pomieszczenie, żyjący, stół&#10;&#10;Opis wygenerowany przy bardzo wysokim poziomie pewności">
            <a:extLst>
              <a:ext uri="{FF2B5EF4-FFF2-40B4-BE49-F238E27FC236}">
                <a16:creationId xmlns:a16="http://schemas.microsoft.com/office/drawing/2014/main" xmlns="" id="{B8863799-573C-486A-9ED0-2ACD23D93B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8957" y="643467"/>
            <a:ext cx="3474017" cy="2248969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817B4B8-5E01-4B44-BC25-876D56C12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0"/>
            <a:ext cx="0" cy="32004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osoba, wewnątrz, sport, grupa&#10;&#10;Opis wygenerowany przy bardzo wysokim poziomie pewności">
            <a:extLst>
              <a:ext uri="{FF2B5EF4-FFF2-40B4-BE49-F238E27FC236}">
                <a16:creationId xmlns:a16="http://schemas.microsoft.com/office/drawing/2014/main" xmlns="" id="{3454C4F6-5B22-4327-ADD4-C2C626308B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08657" y="624312"/>
            <a:ext cx="3454752" cy="2262863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D683D1A4-93E5-4A4D-B103-8223A220EB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21742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B0E8ABF4-C289-489E-BEFB-3077F9D9C7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552330" y="3200400"/>
            <a:ext cx="0" cy="365760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7989CFA0-35DD-4943-B365-488C66B9B1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3609790" y="3197412"/>
            <a:ext cx="4956048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688AD040-1A2B-4FB4-A345-7B9F3E5ED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0" y="3994133"/>
            <a:ext cx="3602736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23B704A-724B-41D6-8F33-76939E727D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 flipV="1">
            <a:off x="8534400" y="3994133"/>
            <a:ext cx="3657600" cy="1754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osoba, wewnątrz, grupa, wino&#10;&#10;Opis wygenerowany przy bardzo wysokim poziomie pewności">
            <a:extLst>
              <a:ext uri="{FF2B5EF4-FFF2-40B4-BE49-F238E27FC236}">
                <a16:creationId xmlns:a16="http://schemas.microsoft.com/office/drawing/2014/main" xmlns="" id="{985FFE9B-1B85-4D27-A9F5-12F67185AA8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3467" y="4403851"/>
            <a:ext cx="2634207" cy="1771504"/>
          </a:xfrm>
          <a:prstGeom prst="rect">
            <a:avLst/>
          </a:prstGeom>
        </p:spPr>
      </p:pic>
      <p:pic>
        <p:nvPicPr>
          <p:cNvPr id="10" name="Obraz 10" descr="Obraz zawierający osoba, wewnątrz, mężczyzna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040BB154-C6AE-4729-84C4-8924F879EA5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00049" y="3504142"/>
            <a:ext cx="4133631" cy="2759199"/>
          </a:xfrm>
          <a:prstGeom prst="rect">
            <a:avLst/>
          </a:prstGeom>
        </p:spPr>
      </p:pic>
      <p:pic>
        <p:nvPicPr>
          <p:cNvPr id="8" name="Obraz 8" descr="Obraz zawierający osoba, wewnątrz, kobieta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560D2F60-4BA6-44B6-BAE9-F1C64DB4062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74064" y="4371814"/>
            <a:ext cx="2674468" cy="17918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81789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zewnętrzne, osoba, płot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B4758220-5DBD-44FD-969A-F9EC458B09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t="17906" b="7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A88A5CC3-7EBC-4565-9C55-9F3205199F94}"/>
              </a:ext>
            </a:extLst>
          </p:cNvPr>
          <p:cNvSpPr txBox="1"/>
          <p:nvPr/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15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kwietnia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2018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obok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posadzono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Dęba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Stulecia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Niepodległości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oraz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odsłonięto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tablicę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upamiętniającą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to </a:t>
            </a:r>
            <a:r>
              <a:rPr lang="en-US" sz="2600" dirty="0" err="1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wydarzenie</a:t>
            </a:r>
            <a:r>
              <a:rPr lang="en-US" sz="26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385371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23E3CED3-8830-45C9-8D6C-F4ECADD4F11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zewnętrzne, trawa, płot, siedzi&#10;&#10;Opis wygenerowany przy bardzo wysokim poziomie pewności">
            <a:extLst>
              <a:ext uri="{FF2B5EF4-FFF2-40B4-BE49-F238E27FC236}">
                <a16:creationId xmlns:a16="http://schemas.microsoft.com/office/drawing/2014/main" xmlns="" id="{F767F2D4-81C4-41E6-AADD-EFA5B672BA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4315" y="666795"/>
            <a:ext cx="4723371" cy="5524411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66F2D62A-C66C-42DF-8C05-99B0B1A8B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4611" y="350556"/>
            <a:ext cx="11542779" cy="6156888"/>
          </a:xfrm>
          <a:prstGeom prst="rect">
            <a:avLst/>
          </a:prstGeom>
          <a:noFill/>
          <a:ln w="25400" cap="flat">
            <a:solidFill>
              <a:srgbClr val="5B8CC7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426178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1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3" descr="Obraz zawierający budynek, zewnętrzne, droga, zaparkowane&#10;&#10;Opis wygenerowany przy bardzo wysokim poziomie pewności">
            <a:extLst>
              <a:ext uri="{FF2B5EF4-FFF2-40B4-BE49-F238E27FC236}">
                <a16:creationId xmlns:a16="http://schemas.microsoft.com/office/drawing/2014/main" xmlns="" id="{A2010854-92E2-458D-84F3-322F1CBACD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</a:blip>
          <a:srcRect r="106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A3D2763-E72D-44CA-8C1A-2326DD6C0129}"/>
              </a:ext>
            </a:extLst>
          </p:cNvPr>
          <p:cNvSpPr txBox="1"/>
          <p:nvPr/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3 września 2018 roku zostały poświęcone tablice dekalogu znajdujące się na budynku naszej szkoły.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290806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54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858B3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Obraz 2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17906708-2A40-44CD-AB6D-A5D2171F6F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63548" y="1149305"/>
            <a:ext cx="5445992" cy="4615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02163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9BE0A80-A243-4428-A2DC-7DC07FEE2EAA}"/>
              </a:ext>
            </a:extLst>
          </p:cNvPr>
          <p:cNvSpPr txBox="1"/>
          <p:nvPr/>
        </p:nvSpPr>
        <p:spPr>
          <a:xfrm>
            <a:off x="1102619" y="3992371"/>
            <a:ext cx="9989677" cy="118651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Nasza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szkoła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posiada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własne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boisko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które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zostało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poświęcone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15 </a:t>
            </a:r>
            <a:r>
              <a:rPr lang="en-US" sz="38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października</a:t>
            </a:r>
            <a:r>
              <a:rPr lang="en-US" sz="38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2019roku</a:t>
            </a:r>
          </a:p>
        </p:txBody>
      </p:sp>
      <p:pic>
        <p:nvPicPr>
          <p:cNvPr id="5" name="Obraz 5" descr="Obraz zawierający osoba, zewnętrzne, sport, osoby&#10;&#10;Opis wygenerowany przy bardzo wysokim poziomie pewności">
            <a:extLst>
              <a:ext uri="{FF2B5EF4-FFF2-40B4-BE49-F238E27FC236}">
                <a16:creationId xmlns:a16="http://schemas.microsoft.com/office/drawing/2014/main" xmlns="" id="{909A0B5B-FABE-4C9A-B776-68476B3728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479" r="5" b="7891"/>
          <a:stretch/>
        </p:blipFill>
        <p:spPr>
          <a:xfrm>
            <a:off x="2636038" y="1258061"/>
            <a:ext cx="3383839" cy="2249424"/>
          </a:xfrm>
          <a:prstGeom prst="rect">
            <a:avLst/>
          </a:prstGeom>
        </p:spPr>
      </p:pic>
      <p:pic>
        <p:nvPicPr>
          <p:cNvPr id="3" name="Obraz 3" descr="Obraz zawierający osoba, piłka, stół, osoby&#10;&#10;Opis wygenerowany przy bardzo wysokim poziomie pewności">
            <a:extLst>
              <a:ext uri="{FF2B5EF4-FFF2-40B4-BE49-F238E27FC236}">
                <a16:creationId xmlns:a16="http://schemas.microsoft.com/office/drawing/2014/main" xmlns="" id="{D3A178FF-E4F0-4C4E-A7AA-F7D7D7861E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513" r="-5" b="8436"/>
          <a:stretch/>
        </p:blipFill>
        <p:spPr>
          <a:xfrm>
            <a:off x="6180744" y="1258060"/>
            <a:ext cx="3368157" cy="22494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804349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82000"/>
                <a:lumOff val="18000"/>
              </a:schemeClr>
            </a:gs>
            <a:gs pos="100000">
              <a:schemeClr val="accent1"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CCDDAEAE-C757-41DD-AEF0-A38B335C5F4D}"/>
              </a:ext>
            </a:extLst>
          </p:cNvPr>
          <p:cNvSpPr txBox="1"/>
          <p:nvPr/>
        </p:nvSpPr>
        <p:spPr>
          <a:xfrm>
            <a:off x="1160825" y="1148793"/>
            <a:ext cx="9863639" cy="337552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Dziś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obchodzimy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25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rocznicę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poświęcenia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otwarcia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szkoły-Szkoły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Podstawowej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6000" i="1" dirty="0" err="1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Czajkowej</a:t>
            </a:r>
            <a:r>
              <a:rPr lang="en-US" sz="6000" i="1" dirty="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236255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xmlns="" id="{5CCAF7D5-2AD8-4BDF-BE92-13524EA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xmlns="" id="{F8C92429-C2FF-43F8-9F54-FF73D1271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>
            <a:extLst>
              <a:ext uri="{FF2B5EF4-FFF2-40B4-BE49-F238E27FC236}">
                <a16:creationId xmlns:a16="http://schemas.microsoft.com/office/drawing/2014/main" xmlns="" id="{CB8E75E6-FD49-46E3-B23E-9D5C97110F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xmlns="" id="{58EE6BA1-F87F-4073-B5AB-365A42AD3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ytuł 2">
            <a:extLst>
              <a:ext uri="{FF2B5EF4-FFF2-40B4-BE49-F238E27FC236}">
                <a16:creationId xmlns:a16="http://schemas.microsoft.com/office/drawing/2014/main" xmlns="" id="{CBBB1146-50B6-4517-888C-E67A0B782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330" y="1275587"/>
            <a:ext cx="9596842" cy="33192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>
                <a:solidFill>
                  <a:srgbClr val="FFFFFF"/>
                </a:solidFill>
              </a:rPr>
              <a:t>W </a:t>
            </a:r>
            <a:r>
              <a:rPr lang="en-US" sz="5600">
                <a:solidFill>
                  <a:srgbClr val="FFFFFF"/>
                </a:solidFill>
              </a:rPr>
              <a:t>naszej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szkole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odbyło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się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wiele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konkursów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zarówno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szkolnych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jak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i</a:t>
            </a:r>
            <a:r>
              <a:rPr lang="en-US" sz="5600" dirty="0">
                <a:solidFill>
                  <a:srgbClr val="FFFFFF"/>
                </a:solidFill>
              </a:rPr>
              <a:t> </a:t>
            </a:r>
            <a:r>
              <a:rPr lang="en-US" sz="5600">
                <a:solidFill>
                  <a:srgbClr val="FFFFFF"/>
                </a:solidFill>
              </a:rPr>
              <a:t>gminnych</a:t>
            </a:r>
            <a:r>
              <a:rPr lang="en-US" sz="5600" dirty="0">
                <a:solidFill>
                  <a:srgbClr val="FFFFFF"/>
                </a:solidFill>
              </a:rPr>
              <a:t>.</a:t>
            </a:r>
            <a:r>
              <a:rPr lang="en-US" sz="5600">
                <a:solidFill>
                  <a:srgbClr val="FFFFFF"/>
                </a:solidFill>
              </a:rPr>
              <a:t/>
            </a:r>
            <a:br>
              <a:rPr lang="en-US" sz="5600">
                <a:solidFill>
                  <a:srgbClr val="FFFFFF"/>
                </a:solidFill>
              </a:rPr>
            </a:br>
            <a:r>
              <a:rPr lang="en-US" sz="5600" dirty="0">
                <a:solidFill>
                  <a:srgbClr val="FFFFFF"/>
                </a:solidFill>
              </a:rPr>
              <a:t>Oto </a:t>
            </a:r>
            <a:r>
              <a:rPr lang="en-US" sz="5600">
                <a:solidFill>
                  <a:srgbClr val="FFFFFF"/>
                </a:solidFill>
              </a:rPr>
              <a:t>niektóre</a:t>
            </a:r>
            <a:r>
              <a:rPr lang="en-US" sz="5600" dirty="0">
                <a:solidFill>
                  <a:srgbClr val="FFFFFF"/>
                </a:solidFill>
              </a:rPr>
              <a:t> z </a:t>
            </a:r>
            <a:r>
              <a:rPr lang="en-US" sz="5600">
                <a:solidFill>
                  <a:srgbClr val="FFFFFF"/>
                </a:solidFill>
              </a:rPr>
              <a:t>nich</a:t>
            </a:r>
            <a:r>
              <a:rPr lang="en-US" sz="5600" dirty="0">
                <a:solidFill>
                  <a:srgbClr val="FFFFFF"/>
                </a:solidFill>
              </a:rPr>
              <a:t>:</a:t>
            </a:r>
          </a:p>
        </p:txBody>
      </p:sp>
      <p:cxnSp>
        <p:nvCxnSpPr>
          <p:cNvPr id="26" name="Straight Connector 19">
            <a:extLst>
              <a:ext uri="{FF2B5EF4-FFF2-40B4-BE49-F238E27FC236}">
                <a16:creationId xmlns:a16="http://schemas.microsoft.com/office/drawing/2014/main" xmlns="" id="{19B678A5-A064-46A6-817F-AE02396CC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71008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9A4ACA2B-78CA-4595-8AF0-35046A61BD6B}"/>
              </a:ext>
            </a:extLst>
          </p:cNvPr>
          <p:cNvSpPr txBox="1"/>
          <p:nvPr/>
        </p:nvSpPr>
        <p:spPr>
          <a:xfrm>
            <a:off x="2481533" y="785003"/>
            <a:ext cx="699889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Franklin Gothic Medium"/>
                <a:ea typeface="+mn-lt"/>
                <a:cs typeface="+mn-lt"/>
              </a:rPr>
              <a:t>Nasza szkoła posiada bogatą historię. Najstarszy zapis o niej zachował się w dokumentach kościelnych w Padwi Narodowej, że murowana szkoła w </a:t>
            </a:r>
            <a:r>
              <a:rPr lang="pl-PL" err="1">
                <a:latin typeface="Franklin Gothic Medium"/>
                <a:ea typeface="+mn-lt"/>
                <a:cs typeface="+mn-lt"/>
              </a:rPr>
              <a:t>Czajkowej</a:t>
            </a:r>
            <a:r>
              <a:rPr lang="pl-PL" dirty="0">
                <a:latin typeface="Franklin Gothic Medium"/>
                <a:ea typeface="+mn-lt"/>
                <a:cs typeface="+mn-lt"/>
              </a:rPr>
              <a:t> istniała już w połowie XIX wieku.  Ufundował ją proboszcz parafii w Padwi. </a:t>
            </a:r>
            <a:endParaRPr lang="pl-PL">
              <a:latin typeface="Franklin Gothic Medium"/>
            </a:endParaRPr>
          </a:p>
          <a:p>
            <a:pPr algn="ctr"/>
            <a:endParaRPr lang="pl-PL" dirty="0">
              <a:latin typeface="Franklin Gothic Medium"/>
              <a:ea typeface="+mn-lt"/>
              <a:cs typeface="+mn-lt"/>
            </a:endParaRPr>
          </a:p>
          <a:p>
            <a:pPr algn="ctr"/>
            <a:r>
              <a:rPr lang="pl-PL" dirty="0">
                <a:latin typeface="Franklin Gothic Medium"/>
                <a:ea typeface="+mn-lt"/>
                <a:cs typeface="+mn-lt"/>
              </a:rPr>
              <a:t>Nauka rozpoczęła się tu w 1848 roku, a więc przypadła na schyłek istnienia Szkół parafialnych.</a:t>
            </a:r>
            <a:br>
              <a:rPr lang="pl-PL" dirty="0">
                <a:latin typeface="Franklin Gothic Medium"/>
                <a:ea typeface="+mn-lt"/>
                <a:cs typeface="+mn-lt"/>
              </a:rPr>
            </a:br>
            <a:r>
              <a:rPr lang="pl-PL" dirty="0">
                <a:latin typeface="Franklin Gothic Medium"/>
                <a:ea typeface="+mn-lt"/>
                <a:cs typeface="+mn-lt"/>
              </a:rPr>
              <a:t>Po zreformowaniu szkolnictwa  została przekształcona w szkołę ludową, bo tak wówczas postąpiono ze szkołami wiejskimi w Galicji.</a:t>
            </a:r>
            <a:endParaRPr lang="pl-PL">
              <a:latin typeface="Franklin Gothic Medium"/>
            </a:endParaRPr>
          </a:p>
        </p:txBody>
      </p:sp>
      <p:pic>
        <p:nvPicPr>
          <p:cNvPr id="5" name="Obraz 5" descr="Obraz zawierający zewnętrzne, budynek, zdjęcie, czarny&#10;&#10;Opis wygenerowany przy bardzo wysokim poziomie pewności">
            <a:extLst>
              <a:ext uri="{FF2B5EF4-FFF2-40B4-BE49-F238E27FC236}">
                <a16:creationId xmlns:a16="http://schemas.microsoft.com/office/drawing/2014/main" xmlns="" id="{AF076467-5B28-486E-BE30-40BDF2891C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5570" y="3670805"/>
            <a:ext cx="3605841" cy="2319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027885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D67EFFF-8635-4FD7-9893-1F37441AB24E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Gminny Konkurs Pięknego Czytania Wierszy Jana Brzechwy dla klas Trzecich, który odbył się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24 listopada 2017 roku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>
              <a:ln w="3175" cmpd="sng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Obraz 5" descr="Obraz zawierający osoba, grupa, wewnątrz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69F24E99-4ED5-4C34-A893-7838C59F13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2683" y="1708751"/>
            <a:ext cx="4348925" cy="32616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25970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3F12F87-C46C-4540-BDD0-041470D9683C}"/>
              </a:ext>
            </a:extLst>
          </p:cNvPr>
          <p:cNvSpPr txBox="1"/>
          <p:nvPr/>
        </p:nvSpPr>
        <p:spPr>
          <a:xfrm>
            <a:off x="7547472" y="1041401"/>
            <a:ext cx="3572673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Szkolny konkurs ,,Super jesień", który odbył się 23 listopada 2017 roku.</a:t>
            </a:r>
          </a:p>
        </p:txBody>
      </p:sp>
      <p:pic>
        <p:nvPicPr>
          <p:cNvPr id="11" name="Obraz 11" descr="Obraz zawierający wewnątrz, stół, jabłko, owoce&#10;&#10;Opis wygenerowany przy bardzo wysokim poziomie pewności">
            <a:extLst>
              <a:ext uri="{FF2B5EF4-FFF2-40B4-BE49-F238E27FC236}">
                <a16:creationId xmlns:a16="http://schemas.microsoft.com/office/drawing/2014/main" xmlns="" id="{7BE22D51-CAA4-4B57-8720-EBD6D142C2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5034" r="1086" b="6"/>
          <a:stretch/>
        </p:blipFill>
        <p:spPr>
          <a:xfrm>
            <a:off x="1111448" y="1093805"/>
            <a:ext cx="2237249" cy="1500217"/>
          </a:xfrm>
          <a:prstGeom prst="rect">
            <a:avLst/>
          </a:prstGeom>
        </p:spPr>
      </p:pic>
      <p:pic>
        <p:nvPicPr>
          <p:cNvPr id="5" name="Obraz 5" descr="Obraz zawierający osoba, dziecko, wewnątrz, chłopiec&#10;&#10;Opis wygenerowany przy bardzo wysokim poziomie pewności">
            <a:extLst>
              <a:ext uri="{FF2B5EF4-FFF2-40B4-BE49-F238E27FC236}">
                <a16:creationId xmlns:a16="http://schemas.microsoft.com/office/drawing/2014/main" xmlns="" id="{2201B94E-B096-4116-AFF6-D6C2DC0AB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042" r="3796" b="4"/>
          <a:stretch/>
        </p:blipFill>
        <p:spPr>
          <a:xfrm>
            <a:off x="1111448" y="2689034"/>
            <a:ext cx="3888897" cy="3073841"/>
          </a:xfrm>
          <a:prstGeom prst="rect">
            <a:avLst/>
          </a:prstGeom>
        </p:spPr>
      </p:pic>
      <p:pic>
        <p:nvPicPr>
          <p:cNvPr id="9" name="Obraz 9" descr="Obraz zawierający wewnątrz, dziecko, stół, komputer&#10;&#10;Opis wygenerowany przy bardzo wysokim poziomie pewności">
            <a:extLst>
              <a:ext uri="{FF2B5EF4-FFF2-40B4-BE49-F238E27FC236}">
                <a16:creationId xmlns:a16="http://schemas.microsoft.com/office/drawing/2014/main" xmlns="" id="{25A3A6A0-CEFA-47B0-B9BE-7D04F24906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324" r="28322" b="2"/>
          <a:stretch/>
        </p:blipFill>
        <p:spPr>
          <a:xfrm>
            <a:off x="5091786" y="1093804"/>
            <a:ext cx="1957550" cy="2277183"/>
          </a:xfrm>
          <a:prstGeom prst="rect">
            <a:avLst/>
          </a:prstGeom>
        </p:spPr>
      </p:pic>
      <p:pic>
        <p:nvPicPr>
          <p:cNvPr id="7" name="Obraz 7" descr="Obraz zawierający wewnątrz, stół, siedzi, granie&#10;&#10;Opis wygenerowany przy bardzo wysokim poziomie pewności">
            <a:extLst>
              <a:ext uri="{FF2B5EF4-FFF2-40B4-BE49-F238E27FC236}">
                <a16:creationId xmlns:a16="http://schemas.microsoft.com/office/drawing/2014/main" xmlns="" id="{BFEFDC31-762A-4A5A-A694-BA77C9A9AC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926" r="26003" b="-2"/>
          <a:stretch/>
        </p:blipFill>
        <p:spPr>
          <a:xfrm>
            <a:off x="5091786" y="3462427"/>
            <a:ext cx="1965914" cy="2300447"/>
          </a:xfrm>
          <a:prstGeom prst="rect">
            <a:avLst/>
          </a:prstGeom>
        </p:spPr>
      </p:pic>
      <p:pic>
        <p:nvPicPr>
          <p:cNvPr id="15" name="Obraz 16" descr="Obraz zawierający wewnątrz, stół, drewniane, małe&#10;&#10;Opis wygenerowany przy bardzo wysokim poziomie pewności">
            <a:extLst>
              <a:ext uri="{FF2B5EF4-FFF2-40B4-BE49-F238E27FC236}">
                <a16:creationId xmlns:a16="http://schemas.microsoft.com/office/drawing/2014/main" xmlns="" id="{0B58F986-F689-4AFC-817F-19357F0AFE7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44814" y="1046910"/>
            <a:ext cx="1664899" cy="15436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469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osoba, wewnątrz, książka, półka&#10;&#10;Opis wygenerowany przy bardzo wysokim poziomie pewności">
            <a:extLst>
              <a:ext uri="{FF2B5EF4-FFF2-40B4-BE49-F238E27FC236}">
                <a16:creationId xmlns:a16="http://schemas.microsoft.com/office/drawing/2014/main" xmlns="" id="{DF5456BE-C44E-443F-B170-5DCB9D291C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2313" y="933645"/>
            <a:ext cx="6153972" cy="461547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DE3872A-4B17-4D63-AC5B-FE5E6CD5E6AD}"/>
              </a:ext>
            </a:extLst>
          </p:cNvPr>
          <p:cNvSpPr txBox="1"/>
          <p:nvPr/>
        </p:nvSpPr>
        <p:spPr>
          <a:xfrm>
            <a:off x="612475" y="1777041"/>
            <a:ext cx="3648973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latin typeface="Cambria"/>
              </a:rPr>
              <a:t>Szkolny Konkurs Recytatorski Wierszy Jana Brzechwy, który odbył się  27 lutego 2019 roku.​</a:t>
            </a:r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7127493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ED0AF09B-454D-455A-A225-2DE0915FF6E7}"/>
              </a:ext>
            </a:extLst>
          </p:cNvPr>
          <p:cNvSpPr txBox="1"/>
          <p:nvPr/>
        </p:nvSpPr>
        <p:spPr>
          <a:xfrm>
            <a:off x="1102619" y="4404852"/>
            <a:ext cx="9989677" cy="10547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w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szkole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odbywa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pasowanie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ucznia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.​</a:t>
            </a:r>
          </a:p>
        </p:txBody>
      </p:sp>
      <p:pic>
        <p:nvPicPr>
          <p:cNvPr id="11" name="Obraz 11" descr="Obraz zawierający wewnątrz, grupa, osoba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8E2F250D-2971-41B1-94AC-06D4E2F93B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039" r="1" b="6042"/>
          <a:stretch/>
        </p:blipFill>
        <p:spPr>
          <a:xfrm>
            <a:off x="1776502" y="1257341"/>
            <a:ext cx="4243375" cy="2798064"/>
          </a:xfrm>
          <a:prstGeom prst="rect">
            <a:avLst/>
          </a:prstGeom>
        </p:spPr>
      </p:pic>
      <p:pic>
        <p:nvPicPr>
          <p:cNvPr id="5" name="Obraz 5" descr="Obraz zawierający wewnątrz, stół, stojące, kobieta&#10;&#10;Opis wygenerowany przy bardzo wysokim poziomie pewności">
            <a:extLst>
              <a:ext uri="{FF2B5EF4-FFF2-40B4-BE49-F238E27FC236}">
                <a16:creationId xmlns:a16="http://schemas.microsoft.com/office/drawing/2014/main" xmlns="" id="{DEE1AF00-2B67-4D2E-A725-4047EB6048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097" r="13813" b="-1"/>
          <a:stretch/>
        </p:blipFill>
        <p:spPr>
          <a:xfrm>
            <a:off x="6180744" y="1257341"/>
            <a:ext cx="4227694" cy="2798064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9DBA1014-060C-49FB-9A04-74BE6E31E331}"/>
              </a:ext>
            </a:extLst>
          </p:cNvPr>
          <p:cNvSpPr txBox="1"/>
          <p:nvPr/>
        </p:nvSpPr>
        <p:spPr>
          <a:xfrm>
            <a:off x="2165231" y="446560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2017/2018​</a:t>
            </a:r>
          </a:p>
        </p:txBody>
      </p:sp>
      <p:sp>
        <p:nvSpPr>
          <p:cNvPr id="10" name="pole tekstowe 1">
            <a:extLst>
              <a:ext uri="{FF2B5EF4-FFF2-40B4-BE49-F238E27FC236}">
                <a16:creationId xmlns:a16="http://schemas.microsoft.com/office/drawing/2014/main" xmlns="" id="{98854CD1-EC82-45C2-9D08-0DBFDE21B2EB}"/>
              </a:ext>
            </a:extLst>
          </p:cNvPr>
          <p:cNvSpPr txBox="1"/>
          <p:nvPr/>
        </p:nvSpPr>
        <p:spPr>
          <a:xfrm>
            <a:off x="5485502" y="429217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2018/2019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xmlns="" id="{778D204E-18F1-417F-99E2-1ED81FF53595}"/>
              </a:ext>
            </a:extLst>
          </p:cNvPr>
          <p:cNvSpPr txBox="1"/>
          <p:nvPr/>
        </p:nvSpPr>
        <p:spPr>
          <a:xfrm>
            <a:off x="8865080" y="446560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dirty="0">
                <a:solidFill>
                  <a:schemeClr val="bg1"/>
                </a:solidFill>
              </a:rPr>
              <a:t>2019/2020</a:t>
            </a:r>
          </a:p>
        </p:txBody>
      </p:sp>
    </p:spTree>
    <p:extLst>
      <p:ext uri="{BB962C8B-B14F-4D97-AF65-F5344CB8AC3E}">
        <p14:creationId xmlns="" xmlns:p14="http://schemas.microsoft.com/office/powerpoint/2010/main" val="4269688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xmlns="" id="{5CCAF7D5-2AD8-4BDF-BE92-13524EA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xmlns="" id="{F8C92429-C2FF-43F8-9F54-FF73D1271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CB8E75E6-FD49-46E3-B23E-9D5C97110F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58EE6BA1-F87F-4073-B5AB-365A42AD3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8F238AB3-96DC-4849-83EC-A80E028879CB}"/>
              </a:ext>
            </a:extLst>
          </p:cNvPr>
          <p:cNvSpPr txBox="1"/>
          <p:nvPr/>
        </p:nvSpPr>
        <p:spPr>
          <a:xfrm>
            <a:off x="1304330" y="1275587"/>
            <a:ext cx="9596842" cy="3319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Uczniowie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 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uczestniczą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różnych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warsztatach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edukacyjnych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xmlns="" id="{19B678A5-A064-46A6-817F-AE02396CC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69096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CE871EC-A17A-46B0-8DC2-D3F1A066817A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Lekcja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historii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w Centrum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Pamięci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gen.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Władysława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Sikorskiego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Tuszowie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Narodowym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</a:t>
            </a:r>
          </a:p>
        </p:txBody>
      </p:sp>
      <p:pic>
        <p:nvPicPr>
          <p:cNvPr id="2" name="Obraz 2" descr="Obraz zawierający osoba, wewnątrz, grupa, stół&#10;&#10;Opis wygenerowany przy bardzo wysokim poziomie pewności">
            <a:extLst>
              <a:ext uri="{FF2B5EF4-FFF2-40B4-BE49-F238E27FC236}">
                <a16:creationId xmlns:a16="http://schemas.microsoft.com/office/drawing/2014/main" xmlns="" id="{0BD1810C-973F-4C78-9DC5-E61B0D69C4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2204" y="1410208"/>
            <a:ext cx="5145040" cy="3858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08337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0B1D77A-BDF4-460B-83A3-B07B2C725C07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6 </a:t>
            </a:r>
            <a:r>
              <a:rPr lang="en-US" sz="30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września</a:t>
            </a: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2019 </a:t>
            </a:r>
            <a:r>
              <a:rPr lang="en-US" sz="30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spotkanie</a:t>
            </a: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30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pracownicami</a:t>
            </a: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MPGK w </a:t>
            </a:r>
            <a:r>
              <a:rPr lang="en-US" sz="30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Mielcu</a:t>
            </a:r>
            <a:r>
              <a:rPr lang="en-US" sz="30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Obraz 3" descr="Obraz zawierający osoba, wewnątrz, sufit, pomieszczenie&#10;&#10;Opis wygenerowany przy bardzo wysokim poziomie pewności">
            <a:extLst>
              <a:ext uri="{FF2B5EF4-FFF2-40B4-BE49-F238E27FC236}">
                <a16:creationId xmlns:a16="http://schemas.microsoft.com/office/drawing/2014/main" xmlns="" id="{E2275D56-9BF9-426D-8EFB-7AD5DA765C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2204" y="1410208"/>
            <a:ext cx="5145040" cy="385878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4982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3CCE98AD-6738-4858-8DA0-D430DB16A790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27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września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2019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naszej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szkole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odbył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się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pokaz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dronów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13" name="Obraz 14" descr="Obraz zawierający mężczyzna, budynek, gracz, trzymający&#10;&#10;Opis wygenerowany przy bardzo wysokim poziomie pewności">
            <a:extLst>
              <a:ext uri="{FF2B5EF4-FFF2-40B4-BE49-F238E27FC236}">
                <a16:creationId xmlns:a16="http://schemas.microsoft.com/office/drawing/2014/main" xmlns="" id="{BAC61938-5047-4EEA-ADED-4B3F5764CE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26487" b="-4"/>
          <a:stretch/>
        </p:blipFill>
        <p:spPr>
          <a:xfrm rot="5400000">
            <a:off x="1276329" y="1237617"/>
            <a:ext cx="1691691" cy="1725977"/>
          </a:xfrm>
          <a:prstGeom prst="rect">
            <a:avLst/>
          </a:prstGeom>
        </p:spPr>
      </p:pic>
      <p:pic>
        <p:nvPicPr>
          <p:cNvPr id="9" name="Obraz 9" descr="Obraz zawierający osoba, osoby, gra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B60B1D2F-D238-4420-BF9E-D2BE04ECA8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r="26011" b="2"/>
          <a:stretch/>
        </p:blipFill>
        <p:spPr>
          <a:xfrm rot="5400000">
            <a:off x="3150019" y="1243225"/>
            <a:ext cx="1691691" cy="1714760"/>
          </a:xfrm>
          <a:prstGeom prst="rect">
            <a:avLst/>
          </a:prstGeom>
        </p:spPr>
      </p:pic>
      <p:pic>
        <p:nvPicPr>
          <p:cNvPr id="2" name="Obraz 2" descr="Obraz zawierający sport, kort, zewnętrzne, osoba&#10;&#10;Opis wygenerowany przy bardzo wysokim poziomie pewności">
            <a:extLst>
              <a:ext uri="{FF2B5EF4-FFF2-40B4-BE49-F238E27FC236}">
                <a16:creationId xmlns:a16="http://schemas.microsoft.com/office/drawing/2014/main" xmlns="" id="{52A3D458-502B-4301-90CC-8C661AB09C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6315" r="-2" b="-2"/>
          <a:stretch/>
        </p:blipFill>
        <p:spPr>
          <a:xfrm>
            <a:off x="1259185" y="3107318"/>
            <a:ext cx="3594059" cy="2525319"/>
          </a:xfrm>
          <a:prstGeom prst="rect">
            <a:avLst/>
          </a:prstGeom>
        </p:spPr>
      </p:pic>
      <p:pic>
        <p:nvPicPr>
          <p:cNvPr id="11" name="Obraz 11" descr="Obraz zawierający osoba, sport, chłopiec, dziecko&#10;&#10;Opis wygenerowany przy bardzo wysokim poziomie pewności">
            <a:extLst>
              <a:ext uri="{FF2B5EF4-FFF2-40B4-BE49-F238E27FC236}">
                <a16:creationId xmlns:a16="http://schemas.microsoft.com/office/drawing/2014/main" xmlns="" id="{21A906A4-1642-4A0E-BDEB-B05F541425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4007" r="1" b="4405"/>
          <a:stretch/>
        </p:blipFill>
        <p:spPr>
          <a:xfrm rot="5400000">
            <a:off x="3992411" y="2268915"/>
            <a:ext cx="4379975" cy="235166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00979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xmlns="" id="{5CCAF7D5-2AD8-4BDF-BE92-13524EA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14">
            <a:extLst>
              <a:ext uri="{FF2B5EF4-FFF2-40B4-BE49-F238E27FC236}">
                <a16:creationId xmlns:a16="http://schemas.microsoft.com/office/drawing/2014/main" xmlns="" id="{F8C92429-C2FF-43F8-9F54-FF73D1271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CB8E75E6-FD49-46E3-B23E-9D5C97110F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xmlns="" id="{58EE6BA1-F87F-4073-B5AB-365A42AD3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CB07FF7A-6286-484B-BC90-4CDDDEA791E6}"/>
              </a:ext>
            </a:extLst>
          </p:cNvPr>
          <p:cNvSpPr txBox="1"/>
          <p:nvPr/>
        </p:nvSpPr>
        <p:spPr>
          <a:xfrm>
            <a:off x="1304330" y="1275587"/>
            <a:ext cx="9596842" cy="3319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Nauczyciele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wraz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uczniami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organizują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akademie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okazji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różnych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rocznic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nie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tylko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6" name="Straight Connector 20">
            <a:extLst>
              <a:ext uri="{FF2B5EF4-FFF2-40B4-BE49-F238E27FC236}">
                <a16:creationId xmlns:a16="http://schemas.microsoft.com/office/drawing/2014/main" xmlns="" id="{19B678A5-A064-46A6-817F-AE02396CC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8827596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6FA1AC12-5670-493F-8C74-3CAC6544C14B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15 </a:t>
            </a:r>
            <a:r>
              <a:rPr lang="en-US" sz="4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rocznica</a:t>
            </a:r>
            <a:r>
              <a:rPr lang="en-US" sz="4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wstąpienia</a:t>
            </a:r>
            <a:r>
              <a:rPr lang="en-US" sz="4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4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Unii</a:t>
            </a:r>
            <a:r>
              <a:rPr lang="en-US" sz="4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Europejskiej</a:t>
            </a:r>
            <a:r>
              <a:rPr lang="en-US" sz="4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2" name="Obraz 2" descr="Obraz zawierający wewnątrz, stojące, grupa, osoby&#10;&#10;Opis wygenerowany przy bardzo wysokim poziomie pewności">
            <a:extLst>
              <a:ext uri="{FF2B5EF4-FFF2-40B4-BE49-F238E27FC236}">
                <a16:creationId xmlns:a16="http://schemas.microsoft.com/office/drawing/2014/main" xmlns="" id="{06A259DE-B9A8-409E-B790-03B29576FC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2683" y="1703029"/>
            <a:ext cx="4348925" cy="32731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AFCD4183-9AB3-4967-ACB1-776640C971A1}"/>
              </a:ext>
            </a:extLst>
          </p:cNvPr>
          <p:cNvSpPr txBox="1"/>
          <p:nvPr/>
        </p:nvSpPr>
        <p:spPr>
          <a:xfrm>
            <a:off x="2467155" y="578832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23 maja 2019 roku</a:t>
            </a:r>
          </a:p>
        </p:txBody>
      </p:sp>
    </p:spTree>
    <p:extLst>
      <p:ext uri="{BB962C8B-B14F-4D97-AF65-F5344CB8AC3E}">
        <p14:creationId xmlns="" xmlns:p14="http://schemas.microsoft.com/office/powerpoint/2010/main" val="4169169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38E27DC9-4D10-41A5-B585-935E574B88EF}"/>
              </a:ext>
            </a:extLst>
          </p:cNvPr>
          <p:cNvSpPr txBox="1"/>
          <p:nvPr/>
        </p:nvSpPr>
        <p:spPr>
          <a:xfrm>
            <a:off x="1144438" y="1058173"/>
            <a:ext cx="974497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dirty="0">
                <a:latin typeface="Franklin Gothic Medium"/>
                <a:ea typeface="Arial"/>
                <a:cs typeface="Arial"/>
              </a:rPr>
              <a:t>W czasie II wojny świtowej została mocno uszkodzona. Po wyzwoleniu szkołę odremontowano, więc mogła dalej służyć młodzieży w </a:t>
            </a:r>
            <a:r>
              <a:rPr lang="pl-PL" dirty="0" err="1">
                <a:latin typeface="Franklin Gothic Medium"/>
                <a:ea typeface="Arial"/>
                <a:cs typeface="Arial"/>
              </a:rPr>
              <a:t>Czajkowej</a:t>
            </a:r>
            <a:r>
              <a:rPr lang="pl-PL" dirty="0">
                <a:latin typeface="Franklin Gothic Medium"/>
                <a:ea typeface="Arial"/>
                <a:cs typeface="Arial"/>
              </a:rPr>
              <a:t> oraz pobliskiego Grochowego i Dębiaków – aż do początku lat 90-tych, a później dzieciom z </a:t>
            </a:r>
            <a:r>
              <a:rPr lang="pl-PL" dirty="0" err="1">
                <a:latin typeface="Franklin Gothic Medium"/>
                <a:ea typeface="Arial"/>
                <a:cs typeface="Arial"/>
              </a:rPr>
              <a:t>Czajkowej</a:t>
            </a:r>
            <a:r>
              <a:rPr lang="pl-PL" dirty="0">
                <a:latin typeface="Franklin Gothic Medium"/>
                <a:ea typeface="Arial"/>
                <a:cs typeface="Arial"/>
              </a:rPr>
              <a:t>, Sarnowa i Plut.</a:t>
            </a:r>
            <a:endParaRPr lang="en-US">
              <a:latin typeface="Franklin Gothic Medium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3455C990-2381-471C-8E16-80A8FE5F96CA}"/>
              </a:ext>
            </a:extLst>
          </p:cNvPr>
          <p:cNvSpPr txBox="1"/>
          <p:nvPr/>
        </p:nvSpPr>
        <p:spPr>
          <a:xfrm>
            <a:off x="1834551" y="5587041"/>
            <a:ext cx="85372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4" name="Obraz 4" descr="Obraz zawierający zewnętrzne, trawa, pociąg, tor&#10;&#10;Opis wygenerowany przy bardzo wysokim poziomie pewności">
            <a:extLst>
              <a:ext uri="{FF2B5EF4-FFF2-40B4-BE49-F238E27FC236}">
                <a16:creationId xmlns:a16="http://schemas.microsoft.com/office/drawing/2014/main" xmlns="" id="{0E036974-7755-42A1-8872-12840378E9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1646" y="2063287"/>
            <a:ext cx="5230482" cy="34502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1909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347FE1E2-CB2B-4621-B8DB-762102A9B87C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Rocznica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odzyskania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niepodległości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przez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Polskę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2" name="Obraz 2" descr="Obraz zawierający osoba, grupa, osoby, stojące&#10;&#10;Opis wygenerowany przy bardzo wysokim poziomie pewności">
            <a:extLst>
              <a:ext uri="{FF2B5EF4-FFF2-40B4-BE49-F238E27FC236}">
                <a16:creationId xmlns:a16="http://schemas.microsoft.com/office/drawing/2014/main" xmlns="" id="{22F67AA6-49BD-4C50-AAC2-8A5E028F047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2683" y="1703029"/>
            <a:ext cx="4348925" cy="32731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00043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9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8" name="Straight Connector 21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FDF8837B-BAE2-489A-8F93-69216307D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osoba, wewnątrz, osoby, grupa&#10;&#10;Opis wygenerowany przy bardzo wysokim poziomie pewności">
            <a:extLst>
              <a:ext uri="{FF2B5EF4-FFF2-40B4-BE49-F238E27FC236}">
                <a16:creationId xmlns:a16="http://schemas.microsoft.com/office/drawing/2014/main" xmlns="" id="{4C6B8D2C-25CB-49A0-960F-E152FA326E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</a:blip>
          <a:srcRect l="21812" r="3600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7C560D4D-0FD8-4962-9AD4-0E06A3441F10}"/>
              </a:ext>
            </a:extLst>
          </p:cNvPr>
          <p:cNvSpPr txBox="1"/>
          <p:nvPr/>
        </p:nvSpPr>
        <p:spPr>
          <a:xfrm>
            <a:off x="2692398" y="1871131"/>
            <a:ext cx="6815669" cy="1515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Już dwa lata z rzędu obchodziliśmy </a:t>
            </a:r>
            <a:r>
              <a:rPr lang="en-US" sz="34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Światowy Dzień Tabliczki Mnożenia.</a:t>
            </a:r>
          </a:p>
        </p:txBody>
      </p: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xmlns="" id="{B48BEE9B-A2F4-4BF3-9EAD-16E1A7FC2D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18471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29CDE4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Obraz 2" descr="Obraz zawierający dziecko, chłopiec, siedzi, młode&#10;&#10;Opis wygenerowany przy bardzo wysokim poziomie pewności">
            <a:extLst>
              <a:ext uri="{FF2B5EF4-FFF2-40B4-BE49-F238E27FC236}">
                <a16:creationId xmlns:a16="http://schemas.microsoft.com/office/drawing/2014/main" xmlns="" id="{EB59C835-C998-4988-807C-998C1248670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778804" y="1726240"/>
            <a:ext cx="4615479" cy="34616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9852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CCAF7D5-2AD8-4BDF-BE92-13524EA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F8C92429-C2FF-43F8-9F54-FF73D1271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B8E75E6-FD49-46E3-B23E-9D5C97110F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8EE6BA1-F87F-4073-B5AB-365A42AD3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7653FEDE-8619-4D0C-8015-7CB33AD627B2}"/>
              </a:ext>
            </a:extLst>
          </p:cNvPr>
          <p:cNvSpPr txBox="1"/>
          <p:nvPr/>
        </p:nvSpPr>
        <p:spPr>
          <a:xfrm>
            <a:off x="1304330" y="1275587"/>
            <a:ext cx="9596842" cy="3319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Uczestniczyliśmy w wielu akcjach charytatywnych.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19B678A5-A064-46A6-817F-AE02396CC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996643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4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7F84EB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Obraz 2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xmlns="" id="{537612E3-0595-4AF0-A6FC-3964DC0ABCB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9202" y="1149305"/>
            <a:ext cx="3334683" cy="46154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288375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34DCA8-BC57-40AE-94D7-754460957E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F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3A23A1-FB7B-4C57-8240-0B6015C1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36" y="28937"/>
            <a:ext cx="12188825" cy="68562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3CA6E1-DE85-4998-B1CA-2B617EDF6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8744" y="671208"/>
            <a:ext cx="10937716" cy="5551283"/>
          </a:xfrm>
          <a:prstGeom prst="rect">
            <a:avLst/>
          </a:prstGeom>
          <a:noFill/>
          <a:ln w="22225" cap="flat">
            <a:solidFill>
              <a:srgbClr val="C872E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D162A3C-D7A8-4B2A-94B1-73192CBC57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9184" y="3174136"/>
            <a:ext cx="777240" cy="606425"/>
          </a:xfrm>
          <a:prstGeom prst="rect">
            <a:avLst/>
          </a:prstGeom>
        </p:spPr>
      </p:pic>
      <p:pic>
        <p:nvPicPr>
          <p:cNvPr id="2" name="Obraz 2" descr="Obraz zawierający wewnątrz, żywność, elementy, bałagan&#10;&#10;Opis wygenerowany przy bardzo wysokim poziomie pewności">
            <a:extLst>
              <a:ext uri="{FF2B5EF4-FFF2-40B4-BE49-F238E27FC236}">
                <a16:creationId xmlns:a16="http://schemas.microsoft.com/office/drawing/2014/main" xmlns="" id="{FF93B064-F76A-49B0-B1E8-CD539A8E15C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3780" y="1537849"/>
            <a:ext cx="9905528" cy="38383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8F1012-6DEE-4829-9F32-620A711094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437976" y="3174136"/>
            <a:ext cx="777240" cy="60642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C0BFAC73-D6F0-487A-9D47-F8CA821732C4}"/>
              </a:ext>
            </a:extLst>
          </p:cNvPr>
          <p:cNvSpPr txBox="1"/>
          <p:nvPr/>
        </p:nvSpPr>
        <p:spPr>
          <a:xfrm>
            <a:off x="2278811" y="928777"/>
            <a:ext cx="76458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dirty="0">
                <a:latin typeface="Calibri"/>
                <a:cs typeface="Calibri"/>
              </a:rPr>
              <a:t>Zbiórka karmy i rzeczy dla zwierząt ze schroniska.</a:t>
            </a:r>
          </a:p>
        </p:txBody>
      </p:sp>
    </p:spTree>
    <p:extLst>
      <p:ext uri="{BB962C8B-B14F-4D97-AF65-F5344CB8AC3E}">
        <p14:creationId xmlns="" xmlns:p14="http://schemas.microsoft.com/office/powerpoint/2010/main" val="14902601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5" name="Straight Connector 8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xmlns="" id="{5CCAF7D5-2AD8-4BDF-BE92-13524EA045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12">
            <a:extLst>
              <a:ext uri="{FF2B5EF4-FFF2-40B4-BE49-F238E27FC236}">
                <a16:creationId xmlns:a16="http://schemas.microsoft.com/office/drawing/2014/main" xmlns="" id="{F8C92429-C2FF-43F8-9F54-FF73D12718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935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xmlns="" id="{CB8E75E6-FD49-46E3-B23E-9D5C97110F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3467" y="628539"/>
            <a:ext cx="10905066" cy="5600922"/>
          </a:xfrm>
          <a:prstGeom prst="rect">
            <a:avLst/>
          </a:prstGeom>
          <a:solidFill>
            <a:schemeClr val="accent6"/>
          </a:solidFill>
          <a:ln cap="sq">
            <a:noFill/>
            <a:miter lim="800000"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contourClr>
              <a:schemeClr val="accent6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xmlns="" id="{58EE6BA1-F87F-4073-B5AB-365A42AD37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6196" y="790956"/>
            <a:ext cx="10579608" cy="52760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5875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F170AA23-47EA-4982-83A9-F749973DEBC9}"/>
              </a:ext>
            </a:extLst>
          </p:cNvPr>
          <p:cNvSpPr txBox="1"/>
          <p:nvPr/>
        </p:nvSpPr>
        <p:spPr>
          <a:xfrm>
            <a:off x="1304330" y="1275587"/>
            <a:ext cx="9596842" cy="331928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szkole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są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organizowane</a:t>
            </a:r>
          </a:p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wycieczki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wyjazdy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endParaRPr lang="en-US" sz="600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w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różne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miejsca</a:t>
            </a:r>
            <a:r>
              <a:rPr lang="en-US" sz="6000" dirty="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endParaRPr lang="en-US" sz="6000">
              <a:ln w="3175" cmpd="sng">
                <a:noFill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8">
            <a:extLst>
              <a:ext uri="{FF2B5EF4-FFF2-40B4-BE49-F238E27FC236}">
                <a16:creationId xmlns:a16="http://schemas.microsoft.com/office/drawing/2014/main" xmlns="" id="{19B678A5-A064-46A6-817F-AE02396CCF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45551" y="4769963"/>
            <a:ext cx="1300898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63280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12E5215-2D30-4674-B035-42B84CF4E7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B38567EC-BA84-4C6C-AC2C-E07382B106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4EA96F7-A73F-48A6-9164-DF615F8FCC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4A8B2021-E445-4214-B265-D8E18CCB24EA}"/>
              </a:ext>
            </a:extLst>
          </p:cNvPr>
          <p:cNvSpPr txBox="1"/>
          <p:nvPr/>
        </p:nvSpPr>
        <p:spPr>
          <a:xfrm>
            <a:off x="1102619" y="4404852"/>
            <a:ext cx="9989677" cy="10547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 </a:t>
            </a:r>
            <a:r>
              <a:rPr lang="en-US" sz="3400" dirty="0" err="1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czerw</a:t>
            </a:r>
            <a:r>
              <a:rPr lang="pl-PL" sz="34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</a:t>
            </a:r>
            <a:r>
              <a:rPr lang="en-US" sz="3400" dirty="0" smtClean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2019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wycieczka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Regionalnego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  Centrum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Obszaru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Natura 2000.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CA12ADF-7AB9-4F2C-BD22-2DE0034FB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9999652" cy="3128346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wewnątrz, dziecko, grupa&#10;&#10;Opis wygenerowany przy bardzo wysokim poziomie pewności">
            <a:extLst>
              <a:ext uri="{FF2B5EF4-FFF2-40B4-BE49-F238E27FC236}">
                <a16:creationId xmlns:a16="http://schemas.microsoft.com/office/drawing/2014/main" xmlns="" id="{F73CDE39-FF64-445A-8E61-8094A6A4FD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871244" y="-1387880"/>
            <a:ext cx="2455875" cy="805204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41AE9B2-A682-46D2-846E-92B125BBF1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98448" y="5501254"/>
            <a:ext cx="96037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64789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544958B8-57B6-4B37-8A18-D54A32EC2D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wewnątrz, siedzi, grupa&#10;&#10;Opis wygenerowany przy bardzo wysokim poziomie pewności">
            <a:extLst>
              <a:ext uri="{FF2B5EF4-FFF2-40B4-BE49-F238E27FC236}">
                <a16:creationId xmlns:a16="http://schemas.microsoft.com/office/drawing/2014/main" xmlns="" id="{0F0600EE-870A-433D-B92A-4F91F91782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27119" r="1" b="3014"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7E4A740-3A69-42A5-8AC0-3905D518F4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283C010-53D7-404B-9300-DB1BAE1EAE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128956"/>
            <a:ext cx="12234672" cy="658368"/>
            <a:chOff x="-18288" y="3128956"/>
            <a:chExt cx="12234672" cy="658368"/>
          </a:xfrm>
        </p:grpSpPr>
        <p:sp useBgFill="1">
          <p:nvSpPr>
            <p:cNvPr id="12" name="Rounded Rectangle 21">
              <a:extLst>
                <a:ext uri="{FF2B5EF4-FFF2-40B4-BE49-F238E27FC236}">
                  <a16:creationId xmlns:a16="http://schemas.microsoft.com/office/drawing/2014/main" xmlns="" id="{DFC03671-D6D3-4BA9-AD3E-6ADE11D07C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32303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FD51935-8C23-4BCB-987B-F5AC9E3D94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8288" y="3154680"/>
              <a:ext cx="777240" cy="606425"/>
            </a:xfrm>
            <a:prstGeom prst="rect">
              <a:avLst/>
            </a:prstGeom>
          </p:spPr>
        </p:pic>
        <p:sp useBgFill="1">
          <p:nvSpPr>
            <p:cNvPr id="14" name="Rounded Rectangle 27">
              <a:extLst>
                <a:ext uri="{FF2B5EF4-FFF2-40B4-BE49-F238E27FC236}">
                  <a16:creationId xmlns:a16="http://schemas.microsoft.com/office/drawing/2014/main" xmlns="" id="{72D5A197-23EF-4751-9E72-FEB79910EF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414377" y="3128956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5DD7E4D1-EC3E-4109-9647-9E6652A92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439144" y="3154680"/>
              <a:ext cx="777240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8705218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12E5215-2D30-4674-B035-42B84CF4E7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38567EC-BA84-4C6C-AC2C-E07382B106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12F9D32-251F-4D78-B1BA-DCCE50D3D2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6846D7A1-E086-4E32-A0E3-1F79BED6611D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16 października 2019 roku- wyjazd do kina na film pt. ,,Legiony"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507429E-866E-4EA2-96D0-1A47D83FC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6432130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osoba, pozujący, wewnątrz, grupa&#10;&#10;Opis wygenerowany przy bardzo wysokim poziomie pewności">
            <a:extLst>
              <a:ext uri="{FF2B5EF4-FFF2-40B4-BE49-F238E27FC236}">
                <a16:creationId xmlns:a16="http://schemas.microsoft.com/office/drawing/2014/main" xmlns="" id="{1A70AB09-BBCC-460D-94A6-4D33F0974AB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4253" y="1410208"/>
            <a:ext cx="5780943" cy="385878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DD931CC-F9EA-4AA5-B787-BBC988B2E2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9431" y="3509772"/>
            <a:ext cx="3074977" cy="123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08829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przyroda, ogień, pies, budynek&#10;&#10;Opis wygenerowany przy bardzo wysokim poziomie pewności">
            <a:extLst>
              <a:ext uri="{FF2B5EF4-FFF2-40B4-BE49-F238E27FC236}">
                <a16:creationId xmlns:a16="http://schemas.microsoft.com/office/drawing/2014/main" xmlns="" id="{6700692B-17C5-4B4E-999E-E8E8DA042B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</a:blip>
          <a:srcRect t="6842" r="1" b="2"/>
          <a:stretch/>
        </p:blipFill>
        <p:spPr>
          <a:xfrm>
            <a:off x="480691" y="494555"/>
            <a:ext cx="11227442" cy="5883296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F821B85-E6E7-4034-A702-4178BAE893F3}"/>
              </a:ext>
            </a:extLst>
          </p:cNvPr>
          <p:cNvSpPr txBox="1"/>
          <p:nvPr/>
        </p:nvSpPr>
        <p:spPr>
          <a:xfrm>
            <a:off x="2224403" y="1113698"/>
            <a:ext cx="8229600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28 listopada 1991 roku z powodu przestarzałej instalacji elektrycznej szkoła uległa spaleniu.</a:t>
            </a: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500">
              <a:ln w="3175" cmpd="sng">
                <a:noFill/>
              </a:ln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AB1CB6E1-2281-423D-B7DB-4790897B4BD5}"/>
              </a:ext>
            </a:extLst>
          </p:cNvPr>
          <p:cNvSpPr txBox="1"/>
          <p:nvPr/>
        </p:nvSpPr>
        <p:spPr>
          <a:xfrm>
            <a:off x="569345" y="4666890"/>
            <a:ext cx="297323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16802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1">
            <a:extLst>
              <a:ext uri="{FF2B5EF4-FFF2-40B4-BE49-F238E27FC236}">
                <a16:creationId xmlns:a16="http://schemas.microsoft.com/office/drawing/2014/main" xmlns="" id="{D5E3CF8B-6090-4FFC-B9BE-6FF60AEE4B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" name="Straight Connector 23">
            <a:extLst>
              <a:ext uri="{FF2B5EF4-FFF2-40B4-BE49-F238E27FC236}">
                <a16:creationId xmlns:a16="http://schemas.microsoft.com/office/drawing/2014/main" xmlns="" id="{F444405B-FBD8-46A8-84D6-CE72780146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5">
            <a:extLst>
              <a:ext uri="{FF2B5EF4-FFF2-40B4-BE49-F238E27FC236}">
                <a16:creationId xmlns:a16="http://schemas.microsoft.com/office/drawing/2014/main" xmlns="" id="{1680E743-9A44-4A46-B4E2-05102C7E00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7">
            <a:extLst>
              <a:ext uri="{FF2B5EF4-FFF2-40B4-BE49-F238E27FC236}">
                <a16:creationId xmlns:a16="http://schemas.microsoft.com/office/drawing/2014/main" xmlns="" id="{AFC08489-1CDB-451C-89EB-FCD6DFAA7D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D142C5D7-9BC1-4DA3-9413-0596C9AACA9D}"/>
              </a:ext>
            </a:extLst>
          </p:cNvPr>
          <p:cNvSpPr txBox="1"/>
          <p:nvPr/>
        </p:nvSpPr>
        <p:spPr>
          <a:xfrm>
            <a:off x="6539393" y="1501476"/>
            <a:ext cx="453852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17października </a:t>
            </a:r>
            <a:endParaRPr lang="pl-PL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2019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roku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-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wyjazd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klas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młodszych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fabryki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czekolady</a:t>
            </a:r>
            <a:r>
              <a:rPr lang="en-US" sz="3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xmlns="" id="{736B6C5D-2D8C-471E-8825-4A31EF8EAD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wewnątrz, stół, zdjęcie, siedzi&#10;&#10;Opis wygenerowany przy bardzo wysokim poziomie pewności">
            <a:extLst>
              <a:ext uri="{FF2B5EF4-FFF2-40B4-BE49-F238E27FC236}">
                <a16:creationId xmlns:a16="http://schemas.microsoft.com/office/drawing/2014/main" xmlns="" id="{9EC8D610-D68E-4DEE-92C7-4BA8A7E9B7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1156" r="4320" b="3"/>
          <a:stretch/>
        </p:blipFill>
        <p:spPr>
          <a:xfrm>
            <a:off x="1412683" y="1410208"/>
            <a:ext cx="4348925" cy="385878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B2031FF-AB61-4DC6-AC14-F6D1B4ACF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3533504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3B1553-1636-4954-B3CD-10A4DE0CAB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D4B4DFC-38BA-4C07-8028-8FA8327DD1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7E3F2784-92E5-48AF-8AA7-DA101BE3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DC48685-54C0-406B-BCC6-CD5287724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02616" y="1411015"/>
            <a:ext cx="7808159" cy="4103960"/>
          </a:xfrm>
          <a:prstGeom prst="rect">
            <a:avLst/>
          </a:prstGeom>
          <a:blipFill dpi="0" rotWithShape="1"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tile tx="0" ty="0" sx="90000" sy="100000" flip="none" algn="ctr"/>
          </a:blipFill>
          <a:ln>
            <a:noFill/>
          </a:ln>
          <a:effectLst>
            <a:outerShdw blurRad="114300" dist="139700" dir="3000000" sx="98000" sy="98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683EC5B1-EC4D-44BE-A03C-5CBB2CB9CFA4}"/>
              </a:ext>
            </a:extLst>
          </p:cNvPr>
          <p:cNvSpPr txBox="1"/>
          <p:nvPr/>
        </p:nvSpPr>
        <p:spPr>
          <a:xfrm>
            <a:off x="2698861" y="1871131"/>
            <a:ext cx="6815669" cy="234972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3175" cmpd="sng">
                  <a:noFill/>
                </a:ln>
                <a:solidFill>
                  <a:srgbClr val="212121"/>
                </a:solidFill>
                <a:latin typeface="+mj-lt"/>
                <a:ea typeface="+mj-ea"/>
                <a:cs typeface="+mj-cs"/>
              </a:rPr>
              <a:t>Dziękuję za obejrzenie prezentacji!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E9E818D-F990-490E-9599-A842EBC9B0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420895" y="4280121"/>
            <a:ext cx="13716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ECE55F2A-5E05-48ED-B7DC-912356035324}"/>
              </a:ext>
            </a:extLst>
          </p:cNvPr>
          <p:cNvSpPr txBox="1"/>
          <p:nvPr/>
        </p:nvSpPr>
        <p:spPr>
          <a:xfrm>
            <a:off x="4724400" y="483941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Wykonała: Natalia Mazepa</a:t>
            </a:r>
          </a:p>
        </p:txBody>
      </p:sp>
    </p:spTree>
    <p:extLst>
      <p:ext uri="{BB962C8B-B14F-4D97-AF65-F5344CB8AC3E}">
        <p14:creationId xmlns="" xmlns:p14="http://schemas.microsoft.com/office/powerpoint/2010/main" val="1048931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9A639AC4-B296-4F3F-8080-626154D70E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xmlns="" id="{172F4560-9994-45CF-A1D6-E83E1A530F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xmlns="" id="{47E4F490-FA76-4FF0-B36A-72B01E1175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xmlns="" id="{05C8C51A-4ECF-4857-8298-6C8334C7F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4663" y="469900"/>
            <a:ext cx="3695002" cy="5918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xmlns="" id="{A741C46E-A2A6-4DF0-84BD-502A2E56D0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9668" y="635508"/>
            <a:ext cx="3364992" cy="5586984"/>
          </a:xfrm>
          <a:prstGeom prst="rect">
            <a:avLst/>
          </a:prstGeom>
          <a:noFill/>
          <a:ln w="15875" cap="sq">
            <a:solidFill>
              <a:srgbClr val="FFFFFF">
                <a:alpha val="80000"/>
              </a:srgbClr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0C004536-FCF2-4A78-B9F5-3AA600ADEA39}"/>
              </a:ext>
            </a:extLst>
          </p:cNvPr>
          <p:cNvSpPr txBox="1"/>
          <p:nvPr/>
        </p:nvSpPr>
        <p:spPr>
          <a:xfrm>
            <a:off x="952108" y="954756"/>
            <a:ext cx="2730414" cy="494600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n w="3175" cmpd="sng">
                  <a:noFill/>
                </a:ln>
                <a:solidFill>
                  <a:srgbClr val="FFFFFF"/>
                </a:solidFill>
                <a:latin typeface="+mj-lt"/>
                <a:ea typeface="+mj-ea"/>
                <a:cs typeface="+mj-cs"/>
              </a:rPr>
              <a:t>Źródła zdjęć:</a:t>
            </a:r>
          </a:p>
        </p:txBody>
      </p:sp>
      <p:sp>
        <p:nvSpPr>
          <p:cNvPr id="25" name="Rectangle 20">
            <a:extLst>
              <a:ext uri="{FF2B5EF4-FFF2-40B4-BE49-F238E27FC236}">
                <a16:creationId xmlns:a16="http://schemas.microsoft.com/office/drawing/2014/main" xmlns="" id="{67CE4C0A-D88E-41BB-8F06-8C0E2604BC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0"/>
            <a:ext cx="7537704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135274C0-8354-4F54-9511-5012730167F4}"/>
              </a:ext>
            </a:extLst>
          </p:cNvPr>
          <p:cNvSpPr txBox="1"/>
          <p:nvPr/>
        </p:nvSpPr>
        <p:spPr>
          <a:xfrm>
            <a:off x="5150360" y="469900"/>
            <a:ext cx="5953630" cy="54059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xmlns="" id="{282DF37D-CED0-4094-AAC2-C2B520ED9E59}"/>
              </a:ext>
            </a:extLst>
          </p:cNvPr>
          <p:cNvSpPr txBox="1"/>
          <p:nvPr/>
        </p:nvSpPr>
        <p:spPr>
          <a:xfrm>
            <a:off x="5959954" y="5715539"/>
            <a:ext cx="587746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dirty="0">
              <a:latin typeface="Calibri"/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BC81E1DB-B4F1-4EDD-AFDF-BD4E03A2709A}"/>
              </a:ext>
            </a:extLst>
          </p:cNvPr>
          <p:cNvSpPr txBox="1"/>
          <p:nvPr/>
        </p:nvSpPr>
        <p:spPr>
          <a:xfrm>
            <a:off x="5515156" y="6449684"/>
            <a:ext cx="721455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09CD7E9A-890D-4BB9-AD8C-7569766D0BF1}"/>
              </a:ext>
            </a:extLst>
          </p:cNvPr>
          <p:cNvSpPr txBox="1"/>
          <p:nvPr/>
        </p:nvSpPr>
        <p:spPr>
          <a:xfrm rot="11160000" flipV="1">
            <a:off x="871335" y="5085633"/>
            <a:ext cx="1006127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xmlns="" id="{26FEBEB6-C349-45FC-8C95-B250B3749328}"/>
              </a:ext>
            </a:extLst>
          </p:cNvPr>
          <p:cNvSpPr txBox="1"/>
          <p:nvPr/>
        </p:nvSpPr>
        <p:spPr>
          <a:xfrm>
            <a:off x="5773947" y="2093344"/>
            <a:ext cx="4712898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-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Slajd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3 - </a:t>
            </a:r>
            <a:r>
              <a:rPr lang="en-US" u="sng" dirty="0">
                <a:solidFill>
                  <a:schemeClr val="accent1"/>
                </a:solidFill>
                <a:latin typeface="Calibri"/>
                <a:ea typeface="+mn-lt"/>
                <a:cs typeface="+mn-lt"/>
                <a:hlinkClick r:id="rId4"/>
              </a:rPr>
              <a:t>https://wsokole.pl/77-rocznica-napasci-niemiec-na-polske-w-pamieci-sokolow/ 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</a:t>
            </a:r>
          </a:p>
          <a:p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-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Slajd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1, 12, 13, 14, 26, 27, 31, 32, 37, 38- 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zdjęcia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autorskie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, </a:t>
            </a:r>
          </a:p>
          <a:p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-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Slajd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2, 7, 8, 9, 10, 11, 15, 20, 21, 22, 23, 25, 26, 28, 29, 30,  34, 35, 38, 40-</a:t>
            </a:r>
          </a:p>
          <a:p>
            <a:r>
              <a:rPr lang="en-US" u="sng" dirty="0">
                <a:solidFill>
                  <a:schemeClr val="accent1"/>
                </a:solidFill>
                <a:latin typeface="Calibri"/>
                <a:ea typeface="+mn-lt"/>
                <a:cs typeface="+mn-lt"/>
                <a:hlinkClick r:id="rId5"/>
              </a:rPr>
              <a:t>https://spczajkowa.edupage.org/album/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</a:t>
            </a:r>
          </a:p>
          <a:p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  <a:hlinkClick r:id="rId6"/>
              </a:rPr>
              <a:t>-Slajd 4-</a:t>
            </a:r>
            <a:r>
              <a:rPr lang="en-US" u="sng" dirty="0">
                <a:solidFill>
                  <a:schemeClr val="accent1"/>
                </a:solidFill>
                <a:latin typeface="Calibri"/>
                <a:ea typeface="+mn-lt"/>
                <a:cs typeface="+mn-lt"/>
                <a:hlinkClick r:id="rId6"/>
              </a:rPr>
              <a:t> fotografii:https://gorzow.tvp.pl/40930707/pozar-budynku-przy-ul-malorolnych-w-gorzowie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 </a:t>
            </a:r>
          </a:p>
          <a:p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-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Slajd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16, 17- 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kronika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</a:t>
            </a:r>
            <a:r>
              <a:rPr lang="en-US" dirty="0" err="1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szkolna</a:t>
            </a:r>
            <a:r>
              <a:rPr lang="en-US" dirty="0">
                <a:solidFill>
                  <a:schemeClr val="accent1"/>
                </a:solidFill>
                <a:latin typeface="Calibri"/>
                <a:ea typeface="+mn-lt"/>
                <a:cs typeface="+mn-lt"/>
              </a:rPr>
              <a:t> </a:t>
            </a:r>
          </a:p>
          <a:p>
            <a:endParaRPr lang="pl-PL" dirty="0">
              <a:solidFill>
                <a:schemeClr val="accent1"/>
              </a:solidFill>
              <a:latin typeface="Calibri"/>
              <a:ea typeface="+mn-lt"/>
              <a:cs typeface="+mn-lt"/>
            </a:endParaRPr>
          </a:p>
          <a:p>
            <a:endParaRPr lang="pl-PL" dirty="0">
              <a:solidFill>
                <a:schemeClr val="accent1"/>
              </a:solidFill>
              <a:latin typeface="Calibri"/>
              <a:ea typeface="+mn-lt"/>
              <a:cs typeface="+mn-lt"/>
            </a:endParaRPr>
          </a:p>
          <a:p>
            <a:endParaRPr lang="en-US" dirty="0">
              <a:solidFill>
                <a:schemeClr val="accent1"/>
              </a:solidFill>
              <a:latin typeface="Calibri"/>
              <a:cs typeface="Segoe U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24634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2F1E263F-6E6B-4F15-BD93-6C74E116EDFE}"/>
              </a:ext>
            </a:extLst>
          </p:cNvPr>
          <p:cNvSpPr txBox="1"/>
          <p:nvPr/>
        </p:nvSpPr>
        <p:spPr>
          <a:xfrm>
            <a:off x="3033623" y="1388853"/>
            <a:ext cx="6121879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 algn="ctr"/>
            <a:r>
              <a:rPr lang="pl-PL" sz="2800" dirty="0">
                <a:latin typeface="Cambria"/>
              </a:rPr>
              <a:t>Wtedy była pani dyrektor Śp. Józefa Flis bardzo szybko podjęła  decyzję o rozbudowie nowego obiektu szkoły. </a:t>
            </a:r>
            <a:endParaRPr lang="pl-PL" sz="2800">
              <a:latin typeface="Cambria"/>
            </a:endParaRPr>
          </a:p>
          <a:p>
            <a:pPr lvl="1" algn="ctr"/>
            <a:endParaRPr lang="pl-PL" sz="2800" dirty="0">
              <a:latin typeface="Cambria"/>
            </a:endParaRPr>
          </a:p>
          <a:p>
            <a:pPr lvl="1" algn="ctr"/>
            <a:endParaRPr lang="pl-PL" sz="2800" dirty="0">
              <a:latin typeface="Cambri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097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E6C313DF-D4C7-4938-BD5D-A7AEAD7357E6}"/>
              </a:ext>
            </a:extLst>
          </p:cNvPr>
          <p:cNvSpPr txBox="1"/>
          <p:nvPr/>
        </p:nvSpPr>
        <p:spPr>
          <a:xfrm>
            <a:off x="3457755" y="2523226"/>
            <a:ext cx="528799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800" dirty="0">
                <a:latin typeface="Cambria"/>
              </a:rPr>
              <a:t>Podczas rozbudowy zajęcia lekcyjne odbywały się w wynajętych salach w byłym Zakładzie Spółdzielni Przyszłość.​</a:t>
            </a:r>
          </a:p>
        </p:txBody>
      </p:sp>
    </p:spTree>
    <p:extLst>
      <p:ext uri="{BB962C8B-B14F-4D97-AF65-F5344CB8AC3E}">
        <p14:creationId xmlns="" xmlns:p14="http://schemas.microsoft.com/office/powerpoint/2010/main" val="3394480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162E99CE-18AE-414D-BAFB-B29EC6179DE6}"/>
              </a:ext>
            </a:extLst>
          </p:cNvPr>
          <p:cNvSpPr txBox="1"/>
          <p:nvPr/>
        </p:nvSpPr>
        <p:spPr>
          <a:xfrm>
            <a:off x="8013290" y="1041401"/>
            <a:ext cx="307900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22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lutego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1995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roku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o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godzinie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11.00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rozpoczęły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się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uroczystości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poświęcenia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i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otwarcia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 </a:t>
            </a:r>
            <a:r>
              <a:rPr lang="en-US" sz="26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szkoły</a:t>
            </a:r>
            <a:r>
              <a:rPr lang="en-US" sz="26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Cambria"/>
                <a:ea typeface="+mj-ea"/>
                <a:cs typeface="+mj-cs"/>
              </a:rPr>
              <a:t>.</a:t>
            </a:r>
          </a:p>
        </p:txBody>
      </p:sp>
      <p:pic>
        <p:nvPicPr>
          <p:cNvPr id="3" name="Obraz 3" descr="Obraz zawierający zdjęcie, wewnątrz, gazeta, stare&#10;&#10;Opis wygenerowany przy bardzo wysokim poziomie pewności">
            <a:extLst>
              <a:ext uri="{FF2B5EF4-FFF2-40B4-BE49-F238E27FC236}">
                <a16:creationId xmlns:a16="http://schemas.microsoft.com/office/drawing/2014/main" xmlns="" id="{29B508CA-1E70-4A5F-A007-2E0EB6A6E09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9556" y="1410208"/>
            <a:ext cx="5510337" cy="385878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xmlns="" id="{F87BBAA2-0E9B-4E3D-AEC0-58D70C390067}"/>
              </a:ext>
            </a:extLst>
          </p:cNvPr>
          <p:cNvSpPr txBox="1"/>
          <p:nvPr/>
        </p:nvSpPr>
        <p:spPr>
          <a:xfrm>
            <a:off x="1101306" y="5256362"/>
            <a:ext cx="64238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Ks. Prałat Tadeusz Kwaśniewski dokonujący poświęcenia szkoły.</a:t>
            </a:r>
          </a:p>
        </p:txBody>
      </p:sp>
    </p:spTree>
    <p:extLst>
      <p:ext uri="{BB962C8B-B14F-4D97-AF65-F5344CB8AC3E}">
        <p14:creationId xmlns="" xmlns:p14="http://schemas.microsoft.com/office/powerpoint/2010/main" val="1255010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96853F83-D1FF-4E88-9A27-5FCBC198E93C}"/>
              </a:ext>
            </a:extLst>
          </p:cNvPr>
          <p:cNvSpPr txBox="1"/>
          <p:nvPr/>
        </p:nvSpPr>
        <p:spPr>
          <a:xfrm>
            <a:off x="6553770" y="1041401"/>
            <a:ext cx="4538526" cy="234526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Zaproszenie</a:t>
            </a:r>
            <a:r>
              <a:rPr lang="en-US" sz="5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tą</a:t>
            </a:r>
            <a:r>
              <a:rPr lang="en-US" sz="5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uroczystość</a:t>
            </a:r>
            <a:r>
              <a:rPr lang="en-US" sz="54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Obraz 3" descr="Obraz zawierający zdjęcie, siedzi, biały, stół&#10;&#10;Opis wygenerowany przy bardzo wysokim poziomie pewności">
            <a:extLst>
              <a:ext uri="{FF2B5EF4-FFF2-40B4-BE49-F238E27FC236}">
                <a16:creationId xmlns:a16="http://schemas.microsoft.com/office/drawing/2014/main" xmlns="" id="{D1D873F2-5D49-47E8-B352-5E6FBD8AFB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2683" y="1572847"/>
            <a:ext cx="4348925" cy="353350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57982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xmlns="" id="{418EAB73-B1D9-43E4-ABCE-27633D7B0C50}"/>
              </a:ext>
            </a:extLst>
          </p:cNvPr>
          <p:cNvSpPr txBox="1"/>
          <p:nvPr/>
        </p:nvSpPr>
        <p:spPr>
          <a:xfrm>
            <a:off x="1102619" y="4404852"/>
            <a:ext cx="9989677" cy="105474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Zdjęcia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z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części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artystycznej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otwarcia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200" dirty="0" err="1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szkoły</a:t>
            </a:r>
            <a:r>
              <a:rPr lang="en-US" sz="4200" dirty="0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Obraz 5" descr="Obraz zawierający osoby, wewnątrz, osoba, grupa&#10;&#10;Opis wygenerowany przy bardzo wysokim poziomie pewności">
            <a:extLst>
              <a:ext uri="{FF2B5EF4-FFF2-40B4-BE49-F238E27FC236}">
                <a16:creationId xmlns:a16="http://schemas.microsoft.com/office/drawing/2014/main" xmlns="" id="{87B9BA0D-D861-48BB-9386-93DC70F93A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418" r="-4" b="-4"/>
          <a:stretch/>
        </p:blipFill>
        <p:spPr>
          <a:xfrm>
            <a:off x="1776502" y="1257341"/>
            <a:ext cx="4243375" cy="2798064"/>
          </a:xfrm>
          <a:prstGeom prst="rect">
            <a:avLst/>
          </a:prstGeom>
        </p:spPr>
      </p:pic>
      <p:pic>
        <p:nvPicPr>
          <p:cNvPr id="3" name="Obraz 3" descr="Obraz zawierający wewnątrz, stojące, osoby, mężczyzna&#10;&#10;Opis wygenerowany przy bardzo wysokim poziomie pewności">
            <a:extLst>
              <a:ext uri="{FF2B5EF4-FFF2-40B4-BE49-F238E27FC236}">
                <a16:creationId xmlns:a16="http://schemas.microsoft.com/office/drawing/2014/main" xmlns="" id="{F69A2139-26C0-4A57-93EF-EBB5A9D98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8453" r="-2" b="1078"/>
          <a:stretch/>
        </p:blipFill>
        <p:spPr>
          <a:xfrm>
            <a:off x="6180744" y="1257341"/>
            <a:ext cx="4227694" cy="27980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723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397</Words>
  <Application>Microsoft Office PowerPoint</Application>
  <PresentationFormat>Niestandardowy</PresentationFormat>
  <Paragraphs>55</Paragraphs>
  <Slides>42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43" baseType="lpstr">
      <vt:lpstr>Organic</vt:lpstr>
      <vt:lpstr>Historia  Szkoły Podstawowej  w Czajkowej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W naszej szkole odbyło się wiele konkursów zarówno szkolnych jak i gminnych. Oto niektóre z nich: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PC</dc:creator>
  <cp:lastModifiedBy>PC</cp:lastModifiedBy>
  <cp:revision>1601</cp:revision>
  <dcterms:created xsi:type="dcterms:W3CDTF">2020-02-12T17:30:31Z</dcterms:created>
  <dcterms:modified xsi:type="dcterms:W3CDTF">2020-03-12T14:17:57Z</dcterms:modified>
</cp:coreProperties>
</file>