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60" r:id="rId6"/>
    <p:sldId id="275" r:id="rId7"/>
    <p:sldId id="267" r:id="rId8"/>
    <p:sldId id="276" r:id="rId9"/>
    <p:sldId id="283" r:id="rId10"/>
    <p:sldId id="285" r:id="rId11"/>
    <p:sldId id="286" r:id="rId12"/>
    <p:sldId id="277" r:id="rId13"/>
    <p:sldId id="278" r:id="rId14"/>
    <p:sldId id="280" r:id="rId15"/>
    <p:sldId id="284" r:id="rId16"/>
    <p:sldId id="282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AEA49-2627-4B53-A4A6-7E3004A1A31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B54B-58FD-41DE-ADCA-53A7EB611C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85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B54B-58FD-41DE-ADCA-53A7EB611C9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59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E3B130-37F0-4DB3-9037-91687DCEB65B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04BF71-7706-4BC2-BDED-FBA13AA6C4E5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905272"/>
          </a:xfrm>
        </p:spPr>
        <p:txBody>
          <a:bodyPr/>
          <a:lstStyle/>
          <a:p>
            <a:r>
              <a:rPr lang="pl-PL" sz="4000" dirty="0" smtClean="0">
                <a:effectLst/>
              </a:rPr>
              <a:t>Kochanej mamusi</a:t>
            </a:r>
            <a:r>
              <a:rPr lang="pl-PL" sz="4000" dirty="0" smtClean="0"/>
              <a:t> !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wyrazami wdzięczności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klasy I 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432048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83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Wszystkie kwiaty zakwitły.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148061" cy="3974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234654" cy="4352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aśnienie owalne 5"/>
          <p:cNvSpPr/>
          <p:nvPr/>
        </p:nvSpPr>
        <p:spPr>
          <a:xfrm>
            <a:off x="2771800" y="2096288"/>
            <a:ext cx="1512168" cy="1980784"/>
          </a:xfrm>
          <a:prstGeom prst="wedgeEllipseCallout">
            <a:avLst>
              <a:gd name="adj1" fmla="val -61045"/>
              <a:gd name="adj2" fmla="val 52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 flipH="1">
            <a:off x="4644008" y="2096288"/>
            <a:ext cx="1728192" cy="1728192"/>
          </a:xfrm>
          <a:prstGeom prst="wedgeEllipseCallout">
            <a:avLst>
              <a:gd name="adj1" fmla="val -62103"/>
              <a:gd name="adj2" fmla="val 81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873712" y="2403563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Często</a:t>
            </a:r>
          </a:p>
          <a:p>
            <a:pPr algn="ctr"/>
            <a:r>
              <a:rPr lang="pl-PL" sz="1400" dirty="0"/>
              <a:t>m</a:t>
            </a:r>
            <a:r>
              <a:rPr lang="pl-PL" sz="1400" dirty="0" smtClean="0"/>
              <a:t>nie  przytulasz.</a:t>
            </a:r>
            <a:endParaRPr lang="pl-PL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059832" y="24208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55272" y="2660302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Z</a:t>
            </a:r>
            <a:r>
              <a:rPr lang="pl-PL" sz="1200" dirty="0" smtClean="0"/>
              <a:t>awsze mi pomożesz</a:t>
            </a:r>
            <a:r>
              <a:rPr lang="pl-PL" sz="1400" dirty="0" smtClean="0"/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6045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Dla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amy zakwitły,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1995656"/>
            <a:ext cx="3600399" cy="4680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5498"/>
            <a:ext cx="3456384" cy="4224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aśnienie owalne 5"/>
          <p:cNvSpPr/>
          <p:nvPr/>
        </p:nvSpPr>
        <p:spPr>
          <a:xfrm>
            <a:off x="2954688" y="1700808"/>
            <a:ext cx="1512168" cy="1728192"/>
          </a:xfrm>
          <a:prstGeom prst="wedgeEllipseCallout">
            <a:avLst>
              <a:gd name="adj1" fmla="val -81907"/>
              <a:gd name="adj2" fmla="val 84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 flipH="1">
            <a:off x="4499992" y="2345498"/>
            <a:ext cx="2088232" cy="1659566"/>
          </a:xfrm>
          <a:prstGeom prst="wedgeEllipseCallout">
            <a:avLst>
              <a:gd name="adj1" fmla="val -38302"/>
              <a:gd name="adj2" fmla="val 86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363880" y="234549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Jesteś wspaniała.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76056" y="256490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Gotujesz mi barszczyk.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2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Dla Mamy.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1610"/>
            <a:ext cx="3868141" cy="5021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89611"/>
            <a:ext cx="3816424" cy="4585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aśnienie owalne 5"/>
          <p:cNvSpPr/>
          <p:nvPr/>
        </p:nvSpPr>
        <p:spPr>
          <a:xfrm>
            <a:off x="3419872" y="2140981"/>
            <a:ext cx="1440160" cy="1267303"/>
          </a:xfrm>
          <a:prstGeom prst="wedgeEllipseCallout">
            <a:avLst>
              <a:gd name="adj1" fmla="val -63960"/>
              <a:gd name="adj2" fmla="val 112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>
            <a:off x="7334836" y="2892421"/>
            <a:ext cx="1158708" cy="1667806"/>
          </a:xfrm>
          <a:prstGeom prst="wedgeEllipseCallout">
            <a:avLst>
              <a:gd name="adj1" fmla="val -67148"/>
              <a:gd name="adj2" fmla="val 5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779912" y="234888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Wozisz mnie na </a:t>
            </a:r>
            <a:r>
              <a:rPr lang="pl-PL" sz="1100" dirty="0" smtClean="0"/>
              <a:t>treningi.</a:t>
            </a:r>
            <a:endParaRPr lang="pl-PL" sz="11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580112" y="3356992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/>
              <a:t>.</a:t>
            </a:r>
            <a:endParaRPr lang="pl-PL" sz="105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24328" y="321297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Znosisz cierpliwie moje wybryki.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330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latin typeface="+mn-lt"/>
              </a:rPr>
              <a:t>Dla </a:t>
            </a:r>
            <a:r>
              <a:rPr lang="pl-PL" b="1" i="1" dirty="0" smtClean="0">
                <a:latin typeface="+mn-lt"/>
              </a:rPr>
              <a:t>Mamy</a:t>
            </a:r>
            <a:br>
              <a:rPr lang="pl-PL" b="1" i="1" dirty="0" smtClean="0">
                <a:latin typeface="+mn-lt"/>
              </a:rPr>
            </a:br>
            <a:r>
              <a:rPr lang="pl-PL" b="1" i="1" dirty="0" smtClean="0">
                <a:latin typeface="+mn-lt"/>
              </a:rPr>
              <a:t> piosenki śpiewamy.</a:t>
            </a:r>
            <a:endParaRPr lang="pl-PL" b="1" i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456384" cy="4213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312368" cy="4248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aśnienie owalne 5"/>
          <p:cNvSpPr/>
          <p:nvPr/>
        </p:nvSpPr>
        <p:spPr>
          <a:xfrm flipH="1">
            <a:off x="4572000" y="2509334"/>
            <a:ext cx="1584176" cy="1334001"/>
          </a:xfrm>
          <a:prstGeom prst="wedgeEllipseCallout">
            <a:avLst>
              <a:gd name="adj1" fmla="val -70183"/>
              <a:gd name="adj2" fmla="val 77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>
            <a:off x="3059832" y="3068960"/>
            <a:ext cx="1584176" cy="1548752"/>
          </a:xfrm>
          <a:prstGeom prst="wedgeEllipseCallout">
            <a:avLst>
              <a:gd name="adj1" fmla="val -65309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491880" y="328498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Wspierasz mnie </a:t>
            </a:r>
          </a:p>
          <a:p>
            <a:pPr algn="ctr"/>
            <a:r>
              <a:rPr lang="pl-PL" sz="1100" dirty="0" smtClean="0"/>
              <a:t>w trudnych chwilach</a:t>
            </a:r>
            <a:r>
              <a:rPr lang="pl-PL" sz="1050" dirty="0" smtClean="0"/>
              <a:t>.</a:t>
            </a:r>
            <a:endParaRPr lang="pl-PL" sz="105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16016" y="2780928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Potrafisz poprawić mi zły humor.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254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latin typeface="+mn-lt"/>
              </a:rPr>
              <a:t>Dla Mamy </a:t>
            </a:r>
            <a:r>
              <a:rPr lang="pl-PL" b="1" i="1" dirty="0" smtClean="0">
                <a:latin typeface="+mn-lt"/>
              </a:rPr>
              <a:t/>
            </a:r>
            <a:br>
              <a:rPr lang="pl-PL" b="1" i="1" dirty="0" smtClean="0">
                <a:latin typeface="+mn-lt"/>
              </a:rPr>
            </a:br>
            <a:r>
              <a:rPr lang="pl-PL" b="1" i="1" dirty="0" smtClean="0">
                <a:latin typeface="+mn-lt"/>
              </a:rPr>
              <a:t>zakwitły dla Mamy,</a:t>
            </a:r>
            <a:endParaRPr lang="pl-PL" b="1" i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580109" cy="4605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988840"/>
            <a:ext cx="3312367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aśnienie owalne 5"/>
          <p:cNvSpPr/>
          <p:nvPr/>
        </p:nvSpPr>
        <p:spPr>
          <a:xfrm flipH="1">
            <a:off x="539552" y="3023818"/>
            <a:ext cx="1584176" cy="1152128"/>
          </a:xfrm>
          <a:prstGeom prst="wedgeEllipseCallout">
            <a:avLst>
              <a:gd name="adj1" fmla="val -66490"/>
              <a:gd name="adj2" fmla="val 85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>
            <a:off x="7236296" y="3023818"/>
            <a:ext cx="1449777" cy="1380328"/>
          </a:xfrm>
          <a:prstGeom prst="wedgeEllipseCallout">
            <a:avLst>
              <a:gd name="adj1" fmla="val -55142"/>
              <a:gd name="adj2" fmla="val 56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304593" y="3614599"/>
            <a:ext cx="86409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50" dirty="0" smtClean="0"/>
              <a:t>Przyjeżdżasz po mnie do szkoły.</a:t>
            </a:r>
            <a:endParaRPr lang="pl-PL" sz="95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71600" y="33569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Chodzimy </a:t>
            </a:r>
          </a:p>
          <a:p>
            <a:pPr algn="ctr"/>
            <a:r>
              <a:rPr lang="pl-PL" sz="1200" dirty="0" smtClean="0"/>
              <a:t>na spacery.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22946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292077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20712"/>
            <a:ext cx="3291830" cy="4389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933056"/>
            <a:ext cx="3518123" cy="2708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68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latin typeface="+mn-lt"/>
              </a:rPr>
              <a:t>Dla mamy </a:t>
            </a:r>
            <a:br>
              <a:rPr lang="pl-PL" b="1" i="1" dirty="0" smtClean="0">
                <a:latin typeface="+mn-lt"/>
              </a:rPr>
            </a:br>
            <a:r>
              <a:rPr lang="pl-PL" b="1" i="1" dirty="0" smtClean="0">
                <a:latin typeface="+mn-lt"/>
              </a:rPr>
              <a:t>piosenki śpiewamy…</a:t>
            </a:r>
            <a:endParaRPr lang="pl-PL" b="1" i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37" y="2014465"/>
            <a:ext cx="3230079" cy="42194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89" y="2060848"/>
            <a:ext cx="3066635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aśnienie owalne 5"/>
          <p:cNvSpPr/>
          <p:nvPr/>
        </p:nvSpPr>
        <p:spPr>
          <a:xfrm>
            <a:off x="3497640" y="2564904"/>
            <a:ext cx="1368152" cy="1692768"/>
          </a:xfrm>
          <a:prstGeom prst="wedgeEllipseCallout">
            <a:avLst>
              <a:gd name="adj1" fmla="val -128928"/>
              <a:gd name="adj2" fmla="val 3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 flipH="1">
            <a:off x="5004388" y="2672336"/>
            <a:ext cx="1529333" cy="1476744"/>
          </a:xfrm>
          <a:prstGeom prst="wedgeEllipseCallout">
            <a:avLst>
              <a:gd name="adj1" fmla="val -77471"/>
              <a:gd name="adj2" fmla="val 32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580112" y="3078807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Zachęcasz mnie do nauki.</a:t>
            </a:r>
            <a:endParaRPr lang="pl-PL" sz="11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635896" y="3212976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Spełniasz moje marzenia.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447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548680"/>
            <a:ext cx="7520940" cy="3579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/>
              <a:t> </a:t>
            </a:r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Wam!</a:t>
            </a:r>
          </a:p>
          <a:p>
            <a:pPr marL="0" indent="0" algn="ctr">
              <a:buNone/>
            </a:pPr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Kochamy Was!</a:t>
            </a:r>
            <a:endParaRPr lang="pl-PL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6" y="2443962"/>
            <a:ext cx="7542304" cy="25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361459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Twą miłość, </a:t>
            </a:r>
          </a:p>
          <a:p>
            <a:pPr marL="0" lvl="0" indent="0" algn="ctr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Twe troski ,</a:t>
            </a:r>
          </a:p>
          <a:p>
            <a:pPr marL="0" lvl="0" indent="0" algn="ctr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Twój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</a:t>
            </a:r>
            <a:r>
              <a:rPr lang="pl-P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ziękuję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mamo!</a:t>
            </a:r>
          </a:p>
          <a:p>
            <a:pPr marL="0" lvl="0" indent="0" algn="ctr">
              <a:buNone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0968"/>
            <a:ext cx="3810000" cy="264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6207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095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l-PL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wszystko co mi dajesz…</a:t>
            </a:r>
            <a:endParaRPr lang="pl-PL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44" y="764704"/>
            <a:ext cx="547260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7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zieleni łąka majowa, 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148061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3054728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bjaśnienie owalne 2"/>
          <p:cNvSpPr/>
          <p:nvPr/>
        </p:nvSpPr>
        <p:spPr>
          <a:xfrm>
            <a:off x="3275856" y="2204864"/>
            <a:ext cx="1152128" cy="1346707"/>
          </a:xfrm>
          <a:prstGeom prst="wedgeEllipseCallout">
            <a:avLst>
              <a:gd name="adj1" fmla="val -71071"/>
              <a:gd name="adj2" fmla="val 92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bjaśnienie owalne 4"/>
          <p:cNvSpPr/>
          <p:nvPr/>
        </p:nvSpPr>
        <p:spPr>
          <a:xfrm flipH="1">
            <a:off x="4612863" y="2680035"/>
            <a:ext cx="1152128" cy="936104"/>
          </a:xfrm>
          <a:prstGeom prst="wedgeEllipseCallout">
            <a:avLst>
              <a:gd name="adj1" fmla="val -118174"/>
              <a:gd name="adj2" fmla="val 119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63888" y="242088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Jesteś zawsze ze mną .</a:t>
            </a:r>
            <a:endParaRPr lang="pl-PL" sz="11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88024" y="2878217"/>
            <a:ext cx="86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/>
              <a:t>Pokazujesz mi </a:t>
            </a:r>
            <a:endParaRPr lang="pl-PL" sz="1050" dirty="0" smtClean="0"/>
          </a:p>
          <a:p>
            <a:pPr algn="ctr"/>
            <a:r>
              <a:rPr lang="pl-PL" sz="1050" dirty="0" smtClean="0"/>
              <a:t>Świat.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7016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142315" cy="2356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68352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68960"/>
            <a:ext cx="2655251" cy="3540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96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45840"/>
            <a:ext cx="8229600" cy="1143000"/>
          </a:xfrm>
        </p:spPr>
        <p:txBody>
          <a:bodyPr/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Już od stokrotek różowa.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70" y="1988840"/>
            <a:ext cx="3111810" cy="4149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17127"/>
            <a:ext cx="3292077" cy="4389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bjaśnienie owalne 10"/>
          <p:cNvSpPr/>
          <p:nvPr/>
        </p:nvSpPr>
        <p:spPr>
          <a:xfrm>
            <a:off x="3203848" y="2080137"/>
            <a:ext cx="1440160" cy="1116704"/>
          </a:xfrm>
          <a:prstGeom prst="wedgeEllipseCallout">
            <a:avLst>
              <a:gd name="adj1" fmla="val -53552"/>
              <a:gd name="adj2" fmla="val 14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bjaśnienie owalne 11"/>
          <p:cNvSpPr/>
          <p:nvPr/>
        </p:nvSpPr>
        <p:spPr>
          <a:xfrm flipH="1">
            <a:off x="4788024" y="2698422"/>
            <a:ext cx="1468948" cy="1210444"/>
          </a:xfrm>
          <a:prstGeom prst="wedgeEllipseCallout">
            <a:avLst>
              <a:gd name="adj1" fmla="val -86018"/>
              <a:gd name="adj2" fmla="val 72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491880" y="2348880"/>
            <a:ext cx="9361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/>
              <a:t>Uczysz mnie jak być dobrym człowiekiem.</a:t>
            </a:r>
            <a:endParaRPr lang="pl-PL" sz="105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148064" y="292494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Opiekujesz się mną 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66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43608" y="4509120"/>
            <a:ext cx="1760220" cy="166878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4968552" cy="372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57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od bławatków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błękitna, 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292077" cy="4389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96" y="2060848"/>
            <a:ext cx="3125644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bjaśnienie owalne 6"/>
          <p:cNvSpPr/>
          <p:nvPr/>
        </p:nvSpPr>
        <p:spPr>
          <a:xfrm>
            <a:off x="2843808" y="2492896"/>
            <a:ext cx="1584176" cy="1386218"/>
          </a:xfrm>
          <a:prstGeom prst="wedgeEllipseCallout">
            <a:avLst>
              <a:gd name="adj1" fmla="val -56682"/>
              <a:gd name="adj2" fmla="val 85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bjaśnienie owalne 7"/>
          <p:cNvSpPr/>
          <p:nvPr/>
        </p:nvSpPr>
        <p:spPr>
          <a:xfrm flipH="1">
            <a:off x="5292080" y="2492896"/>
            <a:ext cx="1584176" cy="1386218"/>
          </a:xfrm>
          <a:prstGeom prst="wedgeEllipseCallout">
            <a:avLst>
              <a:gd name="adj1" fmla="val -41940"/>
              <a:gd name="adj2" fmla="val 102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275856" y="2636912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Pomagasz mi odrabiać lekcje.</a:t>
            </a:r>
            <a:endParaRPr lang="pl-PL" sz="11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652120" y="2780928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Poświęcasz mi dużo czasu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774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3476757" cy="371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384376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159</Words>
  <Application>Microsoft Office PowerPoint</Application>
  <PresentationFormat>Pokaz na ekranie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Kochanej mamusi !</vt:lpstr>
      <vt:lpstr>Prezentacja programu PowerPoint</vt:lpstr>
      <vt:lpstr>Prezentacja programu PowerPoint</vt:lpstr>
      <vt:lpstr>W zieleni łąka majowa, </vt:lpstr>
      <vt:lpstr>Prezentacja programu PowerPoint</vt:lpstr>
      <vt:lpstr>Już od stokrotek różowa.</vt:lpstr>
      <vt:lpstr>Prezentacja programu PowerPoint</vt:lpstr>
      <vt:lpstr>A od bławatków błękitna, </vt:lpstr>
      <vt:lpstr>Prezentacja programu PowerPoint</vt:lpstr>
      <vt:lpstr>Wszystkie kwiaty zakwitły.</vt:lpstr>
      <vt:lpstr>Dla Mamy zakwitły,</vt:lpstr>
      <vt:lpstr>Dla Mamy.</vt:lpstr>
      <vt:lpstr>Dla Mamy  piosenki śpiewamy.</vt:lpstr>
      <vt:lpstr>Dla Mamy  zakwitły dla Mamy,</vt:lpstr>
      <vt:lpstr>Prezentacja programu PowerPoint</vt:lpstr>
      <vt:lpstr>Dla mamy  piosenki śpiewamy…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Kocham cię mamo!</dc:title>
  <dc:creator>Dell</dc:creator>
  <cp:lastModifiedBy>user</cp:lastModifiedBy>
  <cp:revision>75</cp:revision>
  <dcterms:created xsi:type="dcterms:W3CDTF">2020-05-25T15:07:33Z</dcterms:created>
  <dcterms:modified xsi:type="dcterms:W3CDTF">2021-05-25T13:14:51Z</dcterms:modified>
</cp:coreProperties>
</file>