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0" r:id="rId7"/>
    <p:sldId id="262" r:id="rId8"/>
    <p:sldId id="264" r:id="rId9"/>
    <p:sldId id="263"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8205E-1669-0448-B6AD-C8E6CBFC8576}" type="datetimeFigureOut">
              <a:rPr lang="pl-PL" smtClean="0"/>
              <a:t>08.11.2020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l-PL"/>
              <a:t>Edytuj style wzorca tekstu
Drugi poziom
Trzeci poziom
Czwarty poziom
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A555C-DDC8-8F4D-9159-115C43E088DE}" type="slidenum">
              <a:rPr lang="pl-PL" smtClean="0"/>
              <a:t>‹#›</a:t>
            </a:fld>
            <a:endParaRPr lang="pl-PL"/>
          </a:p>
        </p:txBody>
      </p:sp>
    </p:spTree>
    <p:extLst>
      <p:ext uri="{BB962C8B-B14F-4D97-AF65-F5344CB8AC3E}">
        <p14:creationId xmlns:p14="http://schemas.microsoft.com/office/powerpoint/2010/main" val="382648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CFA555C-DDC8-8F4D-9159-115C43E088DE}" type="slidenum">
              <a:rPr lang="pl-PL" smtClean="0"/>
              <a:t>5</a:t>
            </a:fld>
            <a:endParaRPr lang="pl-PL"/>
          </a:p>
        </p:txBody>
      </p:sp>
    </p:spTree>
    <p:extLst>
      <p:ext uri="{BB962C8B-B14F-4D97-AF65-F5344CB8AC3E}">
        <p14:creationId xmlns:p14="http://schemas.microsoft.com/office/powerpoint/2010/main" val="358431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23E5030-6ECA-4FCD-A64D-1CCBAFA39DF3}" type="datetimeFigureOut">
              <a:rPr lang="pl-PL" smtClean="0"/>
              <a:t>08.11.2020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110510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23E5030-6ECA-4FCD-A64D-1CCBAFA39DF3}" type="datetimeFigureOut">
              <a:rPr lang="pl-PL" smtClean="0"/>
              <a:t>08.11.2020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303077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23E5030-6ECA-4FCD-A64D-1CCBAFA39DF3}" type="datetimeFigureOut">
              <a:rPr lang="pl-PL" smtClean="0"/>
              <a:t>08.11.2020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36611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23E5030-6ECA-4FCD-A64D-1CCBAFA39DF3}" type="datetimeFigureOut">
              <a:rPr lang="pl-PL" smtClean="0"/>
              <a:t>08.11.2020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87725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C23E5030-6ECA-4FCD-A64D-1CCBAFA39DF3}" type="datetimeFigureOut">
              <a:rPr lang="pl-PL" smtClean="0"/>
              <a:t>08.11.2020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132337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23E5030-6ECA-4FCD-A64D-1CCBAFA39DF3}" type="datetimeFigureOut">
              <a:rPr lang="pl-PL" smtClean="0"/>
              <a:t>08.11.2020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89049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23E5030-6ECA-4FCD-A64D-1CCBAFA39DF3}" type="datetimeFigureOut">
              <a:rPr lang="pl-PL" smtClean="0"/>
              <a:t>08.11.2020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295636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23E5030-6ECA-4FCD-A64D-1CCBAFA39DF3}" type="datetimeFigureOut">
              <a:rPr lang="pl-PL" smtClean="0"/>
              <a:t>08.11.2020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378023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23E5030-6ECA-4FCD-A64D-1CCBAFA39DF3}" type="datetimeFigureOut">
              <a:rPr lang="pl-PL" smtClean="0"/>
              <a:t>08.11.2020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379767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23E5030-6ECA-4FCD-A64D-1CCBAFA39DF3}" type="datetimeFigureOut">
              <a:rPr lang="pl-PL" smtClean="0"/>
              <a:t>08.11.2020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410419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23E5030-6ECA-4FCD-A64D-1CCBAFA39DF3}" type="datetimeFigureOut">
              <a:rPr lang="pl-PL" smtClean="0"/>
              <a:t>08.11.2020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B88C331-BA73-4FA9-90FE-A61C67F495D5}" type="slidenum">
              <a:rPr lang="pl-PL" smtClean="0"/>
              <a:t>‹#›</a:t>
            </a:fld>
            <a:endParaRPr lang="pl-PL"/>
          </a:p>
        </p:txBody>
      </p:sp>
    </p:spTree>
    <p:extLst>
      <p:ext uri="{BB962C8B-B14F-4D97-AF65-F5344CB8AC3E}">
        <p14:creationId xmlns:p14="http://schemas.microsoft.com/office/powerpoint/2010/main" val="35987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E5030-6ECA-4FCD-A64D-1CCBAFA39DF3}" type="datetimeFigureOut">
              <a:rPr lang="pl-PL" smtClean="0"/>
              <a:t>08.11.2020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8C331-BA73-4FA9-90FE-A61C67F495D5}" type="slidenum">
              <a:rPr lang="pl-PL" smtClean="0"/>
              <a:t>‹#›</a:t>
            </a:fld>
            <a:endParaRPr lang="pl-PL"/>
          </a:p>
        </p:txBody>
      </p:sp>
    </p:spTree>
    <p:extLst>
      <p:ext uri="{BB962C8B-B14F-4D97-AF65-F5344CB8AC3E}">
        <p14:creationId xmlns:p14="http://schemas.microsoft.com/office/powerpoint/2010/main" val="365706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I645aCTg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150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2627784" y="5517232"/>
            <a:ext cx="6516216" cy="1077218"/>
          </a:xfrm>
          <a:prstGeom prst="rect">
            <a:avLst/>
          </a:prstGeom>
          <a:noFill/>
        </p:spPr>
        <p:txBody>
          <a:bodyPr wrap="square" rtlCol="0">
            <a:spAutoFit/>
          </a:bodyPr>
          <a:lstStyle/>
          <a:p>
            <a:r>
              <a:rPr lang="pl-PL" sz="3200" dirty="0">
                <a:latin typeface="Arial Black" panose="020B0A04020102020204" pitchFamily="34" charset="0"/>
              </a:rPr>
              <a:t>11 listopada – Święto Odzyskania Niepodległości</a:t>
            </a:r>
          </a:p>
        </p:txBody>
      </p:sp>
    </p:spTree>
    <p:extLst>
      <p:ext uri="{BB962C8B-B14F-4D97-AF65-F5344CB8AC3E}">
        <p14:creationId xmlns:p14="http://schemas.microsoft.com/office/powerpoint/2010/main" val="332487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1" name="Picture 3"/>
          <p:cNvPicPr>
            <a:picLocks noGrp="1" noChangeAspect="1" noChangeArrowheads="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2" y="15117"/>
            <a:ext cx="9146892" cy="686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7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19" b="12016"/>
          <a:stretch/>
        </p:blipFill>
        <p:spPr>
          <a:xfrm>
            <a:off x="0" y="-171401"/>
            <a:ext cx="9144000" cy="7029401"/>
          </a:xfrm>
        </p:spPr>
      </p:pic>
      <p:sp>
        <p:nvSpPr>
          <p:cNvPr id="6" name="Prostokąt 5">
            <a:extLst>
              <a:ext uri="{FF2B5EF4-FFF2-40B4-BE49-F238E27FC236}">
                <a16:creationId xmlns:a16="http://schemas.microsoft.com/office/drawing/2014/main" id="{3161E01F-8338-2241-B1FA-50471C4A3D2B}"/>
              </a:ext>
            </a:extLst>
          </p:cNvPr>
          <p:cNvSpPr/>
          <p:nvPr/>
        </p:nvSpPr>
        <p:spPr>
          <a:xfrm>
            <a:off x="445168" y="5949280"/>
            <a:ext cx="6994470" cy="646331"/>
          </a:xfrm>
          <a:prstGeom prst="rect">
            <a:avLst/>
          </a:prstGeom>
        </p:spPr>
        <p:txBody>
          <a:bodyPr wrap="square">
            <a:spAutoFit/>
          </a:bodyPr>
          <a:lstStyle/>
          <a:p>
            <a:r>
              <a:rPr lang="pl-PL" dirty="0" err="1"/>
              <a:t>ZoZi</a:t>
            </a:r>
            <a:r>
              <a:rPr lang="pl-PL" dirty="0"/>
              <a:t> - Co to jest niepodległość? (piosenka dla dzieci)</a:t>
            </a:r>
            <a:endParaRPr lang="pl-PL" dirty="0">
              <a:hlinkClick r:id="rId3"/>
            </a:endParaRPr>
          </a:p>
          <a:p>
            <a:r>
              <a:rPr lang="pl-PL" dirty="0">
                <a:hlinkClick r:id="rId3"/>
              </a:rPr>
              <a:t>https://www.youtube.com/watch?v=-mI645aCTgo</a:t>
            </a:r>
            <a:endParaRPr lang="pl-PL" dirty="0"/>
          </a:p>
        </p:txBody>
      </p:sp>
    </p:spTree>
    <p:extLst>
      <p:ext uri="{BB962C8B-B14F-4D97-AF65-F5344CB8AC3E}">
        <p14:creationId xmlns:p14="http://schemas.microsoft.com/office/powerpoint/2010/main" val="310233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669" y="-99392"/>
            <a:ext cx="9424067" cy="736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2047331" y="188640"/>
            <a:ext cx="4599337" cy="1015663"/>
          </a:xfrm>
          <a:prstGeom prst="rect">
            <a:avLst/>
          </a:prstGeom>
          <a:noFill/>
        </p:spPr>
        <p:txBody>
          <a:bodyPr wrap="none" lIns="91440" tIns="45720" rIns="91440" bIns="45720">
            <a:spAutoFit/>
          </a:bodyPr>
          <a:lstStyle/>
          <a:p>
            <a:pPr algn="ctr"/>
            <a:r>
              <a:rPr lang="pl-PL"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Niepodległość</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879" r="21879"/>
          <a:stretch/>
        </p:blipFill>
        <p:spPr bwMode="auto">
          <a:xfrm>
            <a:off x="2350361" y="1228782"/>
            <a:ext cx="3993275" cy="4733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467544" y="6141607"/>
            <a:ext cx="8208911" cy="400110"/>
          </a:xfrm>
          <a:prstGeom prst="rect">
            <a:avLst/>
          </a:prstGeom>
          <a:noFill/>
        </p:spPr>
        <p:txBody>
          <a:bodyPr wrap="square" rtlCol="0">
            <a:spAutoFit/>
          </a:bodyPr>
          <a:lstStyle/>
          <a:p>
            <a:r>
              <a:rPr lang="pl-PL" sz="2000" dirty="0"/>
              <a:t>Niepodległość to niezależność kraju od innych państw i wolność obywateli.</a:t>
            </a:r>
          </a:p>
        </p:txBody>
      </p:sp>
    </p:spTree>
    <p:extLst>
      <p:ext uri="{BB962C8B-B14F-4D97-AF65-F5344CB8AC3E}">
        <p14:creationId xmlns:p14="http://schemas.microsoft.com/office/powerpoint/2010/main" val="425324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409806" y="33327"/>
            <a:ext cx="8324387" cy="2585323"/>
          </a:xfrm>
          <a:prstGeom prst="rect">
            <a:avLst/>
          </a:prstGeom>
          <a:noFill/>
        </p:spPr>
        <p:txBody>
          <a:bodyPr wrap="square" lIns="91440" tIns="45720" rIns="91440" bIns="45720">
            <a:spAutoFit/>
          </a:bodyPr>
          <a:lstStyle/>
          <a:p>
            <a:pPr algn="ct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Dlaczego</a:t>
            </a: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Święto Niepodległości </a:t>
            </a: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rPr>
              <a:t>obchodzimy</a:t>
            </a: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11 listopada?</a:t>
            </a:r>
          </a:p>
        </p:txBody>
      </p:sp>
      <p:sp>
        <p:nvSpPr>
          <p:cNvPr id="6" name="Prostokąt 5"/>
          <p:cNvSpPr/>
          <p:nvPr/>
        </p:nvSpPr>
        <p:spPr>
          <a:xfrm>
            <a:off x="611560" y="3602259"/>
            <a:ext cx="4522235" cy="1938992"/>
          </a:xfrm>
          <a:prstGeom prst="rect">
            <a:avLst/>
          </a:prstGeom>
        </p:spPr>
        <p:txBody>
          <a:bodyPr wrap="square">
            <a:spAutoFit/>
          </a:bodyPr>
          <a:lstStyle/>
          <a:p>
            <a:r>
              <a:rPr lang="pl-PL" sz="2400" dirty="0"/>
              <a:t> I wojna światowa  zakończyła się właśnie 11 listopada 1918 r. Również tego dnia Marszałek Piłsudski został Naczelnym Dowódcą Wojsk Polskich. </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350" y="2651977"/>
            <a:ext cx="3839556" cy="38395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7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683569" y="197170"/>
            <a:ext cx="7776864" cy="2585323"/>
          </a:xfrm>
          <a:prstGeom prst="rect">
            <a:avLst/>
          </a:prstGeom>
          <a:noFill/>
        </p:spPr>
        <p:txBody>
          <a:bodyPr wrap="square" lIns="91440" tIns="45720" rIns="91440" bIns="45720">
            <a:spAutoFit/>
          </a:bodyPr>
          <a:lstStyle/>
          <a:p>
            <a:pPr algn="ct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Dlaczego</a:t>
            </a: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Święto Niepodległości jest takie ważne?</a:t>
            </a:r>
          </a:p>
        </p:txBody>
      </p:sp>
      <p:sp>
        <p:nvSpPr>
          <p:cNvPr id="6" name="Prostokąt 5"/>
          <p:cNvSpPr/>
          <p:nvPr/>
        </p:nvSpPr>
        <p:spPr>
          <a:xfrm>
            <a:off x="436634" y="3076181"/>
            <a:ext cx="4392488" cy="2862322"/>
          </a:xfrm>
          <a:prstGeom prst="rect">
            <a:avLst/>
          </a:prstGeom>
        </p:spPr>
        <p:txBody>
          <a:bodyPr wrap="square">
            <a:spAutoFit/>
          </a:bodyPr>
          <a:lstStyle/>
          <a:p>
            <a:r>
              <a:rPr lang="pl-PL" sz="2000" dirty="0"/>
              <a:t>Polska mogłaby nigdy nie odzyskać niezależności, gdyby nie niezłomność wielu naszych przodków. Mimo wielu prób zaborców wynarodowiania Polaków, zakazów używania języka polskiego oraz czytania czy śpiewania po polsku, nieprzyjaciele nie zdołali zabić ducha polskości. Dzięki temu teraz możemy cieszyć się wolnością.</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63" t="19879" r="26193" b="17939"/>
          <a:stretch/>
        </p:blipFill>
        <p:spPr bwMode="auto">
          <a:xfrm>
            <a:off x="4948041" y="2876960"/>
            <a:ext cx="3872432" cy="3541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58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7" y="-17140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442032" y="188640"/>
            <a:ext cx="8259935" cy="1754326"/>
          </a:xfrm>
          <a:prstGeom prst="rect">
            <a:avLst/>
          </a:prstGeom>
          <a:noFill/>
        </p:spPr>
        <p:txBody>
          <a:bodyPr wrap="square" lIns="91440" tIns="45720" rIns="91440" bIns="45720">
            <a:spAutoFit/>
          </a:bodyPr>
          <a:lstStyle/>
          <a:p>
            <a:pPr algn="ct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Co by było gdybyśmy nie odzyskali niepodległości?</a:t>
            </a:r>
          </a:p>
        </p:txBody>
      </p:sp>
      <p:sp>
        <p:nvSpPr>
          <p:cNvPr id="6" name="Prostokąt 5"/>
          <p:cNvSpPr/>
          <p:nvPr/>
        </p:nvSpPr>
        <p:spPr>
          <a:xfrm>
            <a:off x="457200" y="2886735"/>
            <a:ext cx="4490008" cy="2862322"/>
          </a:xfrm>
          <a:prstGeom prst="rect">
            <a:avLst/>
          </a:prstGeom>
        </p:spPr>
        <p:txBody>
          <a:bodyPr wrap="square">
            <a:spAutoFit/>
          </a:bodyPr>
          <a:lstStyle/>
          <a:p>
            <a:r>
              <a:rPr lang="pl-PL" sz="2000" dirty="0"/>
              <a:t>Zapewne nie używalibyśmy języka polskiego, zniknąłby on zupełnie. Dziś mówilibyśmy po niemiecku lub po rosyjsku. Nie mielibyśmy naszej biało-czerwonej flagi ani orła białego w godle narodowym. Z tego względu musimy doceniać to, że nasz kraj jest już wolny i uczyć kolejne pokolenia patriotyzmu i przywiązania do własnego narodu.</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03006"/>
            <a:ext cx="3400128" cy="40297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7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 y="7440"/>
            <a:ext cx="9144000" cy="784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4479629" y="2967335"/>
            <a:ext cx="184730" cy="923330"/>
          </a:xfrm>
          <a:prstGeom prst="rect">
            <a:avLst/>
          </a:prstGeom>
          <a:noFill/>
        </p:spPr>
        <p:txBody>
          <a:bodyPr wrap="none" lIns="91440" tIns="45720" rIns="91440" bIns="45720">
            <a:spAutoFit/>
          </a:bodyPr>
          <a:lstStyle/>
          <a:p>
            <a:pPr algn="ctr"/>
            <a:endPar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Prostokąt 5"/>
          <p:cNvSpPr/>
          <p:nvPr/>
        </p:nvSpPr>
        <p:spPr>
          <a:xfrm>
            <a:off x="3539986" y="3244334"/>
            <a:ext cx="184731" cy="369332"/>
          </a:xfrm>
          <a:prstGeom prst="rect">
            <a:avLst/>
          </a:prstGeom>
        </p:spPr>
        <p:txBody>
          <a:bodyPr wrap="none">
            <a:spAutoFit/>
          </a:bodyPr>
          <a:lstStyle/>
          <a:p>
            <a:endParaRPr lang="pl-PL" dirty="0"/>
          </a:p>
        </p:txBody>
      </p:sp>
      <p:sp>
        <p:nvSpPr>
          <p:cNvPr id="7" name="Prostokąt 6"/>
          <p:cNvSpPr/>
          <p:nvPr/>
        </p:nvSpPr>
        <p:spPr>
          <a:xfrm>
            <a:off x="1578929" y="145855"/>
            <a:ext cx="5817811" cy="923330"/>
          </a:xfrm>
          <a:prstGeom prst="rect">
            <a:avLst/>
          </a:prstGeom>
          <a:noFill/>
        </p:spPr>
        <p:txBody>
          <a:bodyPr wrap="none" lIns="91440" tIns="45720" rIns="91440" bIns="45720">
            <a:spAutoFit/>
          </a:bodyPr>
          <a:lstStyle/>
          <a:p>
            <a:pPr algn="ctr"/>
            <a:r>
              <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Jedenasty Listopada</a:t>
            </a:r>
          </a:p>
        </p:txBody>
      </p:sp>
      <p:sp>
        <p:nvSpPr>
          <p:cNvPr id="8" name="Prostokąt 7"/>
          <p:cNvSpPr/>
          <p:nvPr/>
        </p:nvSpPr>
        <p:spPr>
          <a:xfrm>
            <a:off x="827584" y="1165020"/>
            <a:ext cx="6444208" cy="6555641"/>
          </a:xfrm>
          <a:prstGeom prst="rect">
            <a:avLst/>
          </a:prstGeom>
        </p:spPr>
        <p:txBody>
          <a:bodyPr wrap="square">
            <a:spAutoFit/>
          </a:bodyPr>
          <a:lstStyle/>
          <a:p>
            <a:r>
              <a:rPr lang="pl-PL" sz="2000" dirty="0"/>
              <a:t>Jest w kalendarzu data,</a:t>
            </a:r>
          </a:p>
          <a:p>
            <a:r>
              <a:rPr lang="pl-PL" sz="2000" dirty="0"/>
              <a:t>Wspominał o niej tata,</a:t>
            </a:r>
          </a:p>
          <a:p>
            <a:r>
              <a:rPr lang="pl-PL" sz="2000" dirty="0"/>
              <a:t>Biała, czysta jak miłość,</a:t>
            </a:r>
          </a:p>
          <a:p>
            <a:r>
              <a:rPr lang="pl-PL" sz="2000" dirty="0"/>
              <a:t>Jak miłość do Ojczyzny...</a:t>
            </a:r>
          </a:p>
          <a:p>
            <a:r>
              <a:rPr lang="pl-PL" sz="2000" dirty="0"/>
              <a:t>Czerwona niczym krew,</a:t>
            </a:r>
          </a:p>
          <a:p>
            <a:r>
              <a:rPr lang="pl-PL" sz="2000" dirty="0"/>
              <a:t>Polskiego mężczyzny.</a:t>
            </a:r>
          </a:p>
          <a:p>
            <a:endParaRPr lang="pl-PL" sz="2000" dirty="0"/>
          </a:p>
          <a:p>
            <a:r>
              <a:rPr lang="pl-PL" sz="2000" dirty="0"/>
              <a:t>Jest taki dzień na Świecie,</a:t>
            </a:r>
          </a:p>
          <a:p>
            <a:r>
              <a:rPr lang="pl-PL" sz="2000" dirty="0"/>
              <a:t>I pewnie już to wiecie,</a:t>
            </a:r>
          </a:p>
          <a:p>
            <a:r>
              <a:rPr lang="pl-PL" sz="2000" dirty="0"/>
              <a:t>W tym dniu Orzełek Biały,</a:t>
            </a:r>
          </a:p>
          <a:p>
            <a:r>
              <a:rPr lang="pl-PL" sz="2000" dirty="0"/>
              <a:t>Uwolnił nasz Kraj cały,</a:t>
            </a:r>
          </a:p>
          <a:p>
            <a:r>
              <a:rPr lang="pl-PL" sz="2000" dirty="0"/>
              <a:t>Na koniu z szablą w dłoni,</a:t>
            </a:r>
          </a:p>
          <a:p>
            <a:r>
              <a:rPr lang="pl-PL" sz="2000" dirty="0"/>
              <a:t>Zaborcę z Polski zgonił.</a:t>
            </a:r>
          </a:p>
          <a:p>
            <a:endParaRPr lang="pl-PL" sz="2000" dirty="0"/>
          </a:p>
          <a:p>
            <a:r>
              <a:rPr lang="pl-PL" sz="2000" dirty="0"/>
              <a:t>Jest takie święto,</a:t>
            </a:r>
          </a:p>
          <a:p>
            <a:r>
              <a:rPr lang="pl-PL" sz="2000" dirty="0"/>
              <a:t>Mówił mi tata.</a:t>
            </a:r>
          </a:p>
          <a:p>
            <a:r>
              <a:rPr lang="pl-PL" sz="2000" dirty="0"/>
              <a:t>Że Polska znów;</a:t>
            </a:r>
          </a:p>
          <a:p>
            <a:r>
              <a:rPr lang="pl-PL" sz="2000" dirty="0"/>
              <a:t>Na mapach Świata,</a:t>
            </a:r>
          </a:p>
          <a:p>
            <a:r>
              <a:rPr lang="pl-PL" sz="2000" dirty="0"/>
              <a:t>A święto to wypada,</a:t>
            </a:r>
          </a:p>
          <a:p>
            <a:r>
              <a:rPr lang="pl-PL" sz="2000" dirty="0"/>
              <a:t>Jedenastego listopada.</a:t>
            </a:r>
          </a:p>
          <a:p>
            <a:pPr algn="ctr"/>
            <a:r>
              <a:rPr lang="pl-PL" sz="2000" dirty="0"/>
              <a:t>Michał Jankowiak</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531" y="1700808"/>
            <a:ext cx="4839821" cy="4839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7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85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834086" y="596081"/>
            <a:ext cx="7475828" cy="923330"/>
          </a:xfrm>
          <a:prstGeom prst="rect">
            <a:avLst/>
          </a:prstGeom>
          <a:noFill/>
        </p:spPr>
        <p:txBody>
          <a:bodyPr wrap="none" lIns="91440" tIns="45720" rIns="91440" bIns="45720">
            <a:spAutoFit/>
          </a:bodyPr>
          <a:lstStyle/>
          <a:p>
            <a:pPr algn="ctr"/>
            <a:r>
              <a:rPr lang="pl-PL" sz="5400" dirty="0">
                <a:ln w="0"/>
                <a:effectLst>
                  <a:outerShdw blurRad="38100" dist="19050" dir="2700000" algn="tl" rotWithShape="0">
                    <a:schemeClr val="dk1">
                      <a:alpha val="40000"/>
                    </a:schemeClr>
                  </a:outerShdw>
                </a:effectLst>
              </a:rPr>
              <a:t>Dziękujemy za oglądanie!</a:t>
            </a:r>
          </a:p>
        </p:txBody>
      </p:sp>
      <p:sp>
        <p:nvSpPr>
          <p:cNvPr id="5" name="Prostokąt 4">
            <a:extLst>
              <a:ext uri="{FF2B5EF4-FFF2-40B4-BE49-F238E27FC236}">
                <a16:creationId xmlns:a16="http://schemas.microsoft.com/office/drawing/2014/main" id="{51653237-D9B8-1C48-8673-435BB5482A78}"/>
              </a:ext>
            </a:extLst>
          </p:cNvPr>
          <p:cNvSpPr/>
          <p:nvPr/>
        </p:nvSpPr>
        <p:spPr>
          <a:xfrm>
            <a:off x="2286000" y="6237312"/>
            <a:ext cx="4572000" cy="369332"/>
          </a:xfrm>
          <a:prstGeom prst="rect">
            <a:avLst/>
          </a:prstGeom>
        </p:spPr>
        <p:txBody>
          <a:bodyPr>
            <a:spAutoFit/>
          </a:bodyPr>
          <a:lstStyle/>
          <a:p>
            <a:r>
              <a:rPr lang="pl-PL" dirty="0"/>
              <a:t>Wiktoria D., Aleksandra Ł., Monika H. - Klasa 8</a:t>
            </a:r>
          </a:p>
        </p:txBody>
      </p:sp>
    </p:spTree>
    <p:extLst>
      <p:ext uri="{BB962C8B-B14F-4D97-AF65-F5344CB8AC3E}">
        <p14:creationId xmlns:p14="http://schemas.microsoft.com/office/powerpoint/2010/main" val="5043732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297</Words>
  <Application>Microsoft Macintosh PowerPoint</Application>
  <PresentationFormat>Pokaz na ekranie (4:3)</PresentationFormat>
  <Paragraphs>37</Paragraphs>
  <Slides>9</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Arial Black</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Marcelina Baran Czesnowska</cp:lastModifiedBy>
  <cp:revision>15</cp:revision>
  <dcterms:created xsi:type="dcterms:W3CDTF">2020-11-03T14:38:15Z</dcterms:created>
  <dcterms:modified xsi:type="dcterms:W3CDTF">2020-11-08T20:05:30Z</dcterms:modified>
</cp:coreProperties>
</file>