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58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D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0AED2-C9E2-40FC-B200-1DB5D5894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75DEBD-0809-4221-AAD1-546ECF0D6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248958-E4AE-488E-829D-4FA54A90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754DB0-947D-4E80-8091-BED4395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901AFD2-00C1-4868-B6DB-F08B04D2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580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4A13B-11C7-46AD-B93B-4E6BCED3F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2FEED5C-B518-447F-B529-1864F34FA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00434A4-86FB-4227-8555-AC185E43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F6FC40-B7E9-4E33-9F9E-955C3829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754FE5F-3360-4410-A80A-B8DEB392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583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7D9E7AC-D9C1-4DA6-96DF-0D43BE9AC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4E6DA74-48B0-4FF2-854B-957352F0F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D126E87-D4FF-495A-99E6-EDDD43CC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F21D731-E1F4-433B-B9BE-F93DE52A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55AD9D3-763D-4218-8D9A-1858337D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827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84A51E-B919-4B3D-8EE7-73087D610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762757-EF46-4605-AEFD-8566A2340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F7587B-A1AF-4232-A355-5006415A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F47DD1D-3E22-495B-AAF7-BE1BE41B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FC8FA81-E617-4F26-B63F-4E1F9601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391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340D9-DA89-4EC9-8A5D-0E39613D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6F3EDC-4F77-4FE7-B132-6827DD60D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1E7BD51-4DD3-40AB-B8AD-BC0C3CC0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19C2852-125A-4265-A10B-264EB88E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C2DA1BB-DC23-4BCE-902D-7DB71192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031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31E03-1483-4175-8CA0-D2478126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6EC6EC-880C-4B6F-840D-2B81645E0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AFF6E88-E39E-482E-B3CE-3791C5437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B450438-76F7-404D-A29B-60379660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317030D-2BFB-4A58-B32A-0B1F4E935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8824B2E-F49A-4DEE-8AA7-2FFD0B4E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579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351BCA-F5FB-45C8-B44D-A396A5A7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A5694A-2B54-4E4D-A269-CE7701A14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998D375-10C6-4AB7-B1A1-1728351BC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AC0E8C4-8FDB-4E10-B675-445B4B665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7ABCF3A-36B2-4C17-A037-E60C4C32B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0768B5F-5184-4E91-8480-DAD938EA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5274E04-9BC5-4440-8881-BCDE7684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2E50D1D-E20A-4BDE-8A36-3FD0BE54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490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ECCB85-0465-45CF-BCC5-478187B0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F05124D-920D-4DAE-8CAB-A0D0DF94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84D41A4-D8B6-402F-8265-C25541C7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F2A5E6F-63CF-44EB-B422-D87E5D1F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3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0F28CEC-6543-4BAF-B771-ED5FCD25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88831B2-5C9F-4526-8B9E-542675F6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76CCE6C-D0D8-41D9-89F2-A534BB1A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428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F77A6-BA30-4127-8222-8C91946B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BA2EC5-CCC9-4336-BF16-3137C22B3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5357D7-D52A-4748-AB72-ACA13CE05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4AEE788-8A89-45AF-9637-16386E85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6A9775-7D02-4BD2-BAAA-3E21924B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79833F-C90B-4010-904A-E56F938F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140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9DBFE-23CB-4506-9122-42FCA45C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DA487D2-33A5-4395-9882-87252857F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307E46-92E1-4D29-A53C-4D9E82644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7D7B744-1F0B-4ECE-BAD1-75994F50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529FB1-816C-4496-9BC3-9A5F6EF3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0AA7D25-5EFA-4C83-94F5-C0EAFAEF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937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0056186-D13B-4707-BD5D-041BA18F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BEC918-5184-4AF8-BBFE-D0F13D454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DFB707E-022C-4212-B4CE-049BAA773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0D0C-485D-46CC-A473-B6D9C59D3867}" type="datetimeFigureOut">
              <a:rPr lang="sk-SK" smtClean="0"/>
              <a:t>23. 3. 2022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595569-5377-4CB5-8463-F4D289D38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D764C4E-2E0B-4A38-88FF-168D78002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416EA-EB43-4275-8B90-818665E750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834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scintorinska-3kk.edupage.org/text15/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2.wdp"/><Relationship Id="rId7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hdphoto" Target="../media/hdphoto3.wdp"/><Relationship Id="rId7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microsoft.com/office/2007/relationships/hdphoto" Target="../media/hdphoto4.wdp"/><Relationship Id="rId7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hdphoto" Target="../media/hdphoto5.wdp"/><Relationship Id="rId7" Type="http://schemas.openxmlformats.org/officeDocument/2006/relationships/image" Target="../media/image4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08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8F77D-E8C3-4D88-B71C-5B2CC056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49" y="3076007"/>
            <a:ext cx="6366429" cy="1691988"/>
          </a:xfrm>
        </p:spPr>
        <p:txBody>
          <a:bodyPr>
            <a:noAutofit/>
          </a:bodyPr>
          <a:lstStyle/>
          <a:p>
            <a:pPr algn="ctr"/>
            <a:r>
              <a:rPr lang="sk-SK" sz="4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AREÁL</a:t>
            </a:r>
            <a:br>
              <a:rPr lang="sk-SK" sz="4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sk-SK" sz="4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 MATERSKEJ ŠKOLY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EDC480F-E1D5-4F41-9A3F-012D64E5D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" y="4402098"/>
            <a:ext cx="3274537" cy="245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7D4F9BE-CB24-45C3-81DE-6F02C5D21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7"/>
          <a:stretch/>
        </p:blipFill>
        <p:spPr>
          <a:xfrm>
            <a:off x="9102419" y="3076007"/>
            <a:ext cx="3015552" cy="307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ED218BC-4D45-4A36-9B26-533B77E2F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3" y="67296"/>
            <a:ext cx="2943034" cy="220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4327C5C-0141-4CE0-80BC-84E8C15CC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93" y="-174332"/>
            <a:ext cx="4188875" cy="314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342BCE8-7B45-49B5-A0AC-0707C31C4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62" y="4446431"/>
            <a:ext cx="5685024" cy="236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2643B872-3EE6-42EC-B3DE-4A5C84160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4" y="2274571"/>
            <a:ext cx="2943033" cy="220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CEDDFCF3-A7FC-4ED2-82C1-B66E448BB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-53980"/>
            <a:ext cx="4583029" cy="343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653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4AEC595D-EEF7-4983-9C06-CAD580B362EA}"/>
              </a:ext>
            </a:extLst>
          </p:cNvPr>
          <p:cNvSpPr txBox="1"/>
          <p:nvPr/>
        </p:nvSpPr>
        <p:spPr>
          <a:xfrm>
            <a:off x="0" y="784170"/>
            <a:ext cx="6096000" cy="452431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Aké je </a:t>
            </a:r>
          </a:p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naše zameranie?</a:t>
            </a:r>
            <a:b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endParaRPr lang="sk-SK" sz="7200" dirty="0"/>
          </a:p>
        </p:txBody>
      </p:sp>
      <p:pic>
        <p:nvPicPr>
          <p:cNvPr id="9" name="Picture 4" descr="Cute little boy cartoon Royalty Free Vector Image">
            <a:extLst>
              <a:ext uri="{FF2B5EF4-FFF2-40B4-BE49-F238E27FC236}">
                <a16:creationId xmlns:a16="http://schemas.microsoft.com/office/drawing/2014/main" id="{D9588970-4FC4-438C-8033-79010F787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8181"/>
          <a:stretch/>
        </p:blipFill>
        <p:spPr bwMode="auto">
          <a:xfrm flipH="1">
            <a:off x="5618466" y="2323838"/>
            <a:ext cx="3099955" cy="40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F3B85D6E-70C8-4072-B7C9-971CA5EEBEB6}"/>
              </a:ext>
            </a:extLst>
          </p:cNvPr>
          <p:cNvSpPr/>
          <p:nvPr/>
        </p:nvSpPr>
        <p:spPr>
          <a:xfrm>
            <a:off x="8718421" y="4222044"/>
            <a:ext cx="2694646" cy="128693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017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urá do školky! - Oficiální stránky ZŠ a MŠ Budislav">
            <a:extLst>
              <a:ext uri="{FF2B5EF4-FFF2-40B4-BE49-F238E27FC236}">
                <a16:creationId xmlns:a16="http://schemas.microsoft.com/office/drawing/2014/main" id="{8CC6E023-DDFF-4E1B-A452-75FDC1176E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3" y="990011"/>
            <a:ext cx="5334563" cy="34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D3D6B175-7B11-42B7-AFD0-18DD73015A36}"/>
              </a:ext>
            </a:extLst>
          </p:cNvPr>
          <p:cNvSpPr txBox="1"/>
          <p:nvPr/>
        </p:nvSpPr>
        <p:spPr>
          <a:xfrm>
            <a:off x="5107110" y="1870724"/>
            <a:ext cx="720231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PONÚKAME</a:t>
            </a:r>
            <a:r>
              <a:rPr lang="sk-SK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ctr"/>
            <a:endParaRPr lang="sk-SK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citový, kladný a láskavý prístup k deťom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profesionálnu prácu kvalifikovaných, úspešných a tvorivých pedagógov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pozitívnu klímu v krásnych priestoroch tried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zdravý telesný rozvoj detí v priestoroch školského dvora a telocvične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množstvo zaujímavých aktivít pre deti a rodičov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FC0637E-122E-4EEE-A905-1874C2BF08BE}"/>
              </a:ext>
            </a:extLst>
          </p:cNvPr>
          <p:cNvSpPr txBox="1"/>
          <p:nvPr/>
        </p:nvSpPr>
        <p:spPr>
          <a:xfrm>
            <a:off x="1307224" y="232525"/>
            <a:ext cx="93359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SME ŠKOLA RODINNÉHO TYPU</a:t>
            </a:r>
          </a:p>
          <a:p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AB67B01-D9DA-40B7-8120-0FF56F8103C6}"/>
              </a:ext>
            </a:extLst>
          </p:cNvPr>
          <p:cNvSpPr txBox="1"/>
          <p:nvPr/>
        </p:nvSpPr>
        <p:spPr>
          <a:xfrm>
            <a:off x="254643" y="4621494"/>
            <a:ext cx="46761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algn="l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hravé a tvorivé činnosti a aktivity v režime dňa detí</a:t>
            </a:r>
          </a:p>
          <a:p>
            <a:pPr marL="114300" indent="-342900" algn="l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marL="114300" indent="-342900" algn="l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počas celého dňa bohatú, zdravo vyváženú stravu obohatenú o ovocie a zeleninu</a:t>
            </a:r>
          </a:p>
          <a:p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441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4AEC595D-EEF7-4983-9C06-CAD580B362EA}"/>
              </a:ext>
            </a:extLst>
          </p:cNvPr>
          <p:cNvSpPr txBox="1"/>
          <p:nvPr/>
        </p:nvSpPr>
        <p:spPr>
          <a:xfrm>
            <a:off x="324090" y="367482"/>
            <a:ext cx="8535481" cy="341632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 kým</a:t>
            </a:r>
          </a:p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spolupracujeme?</a:t>
            </a:r>
            <a:b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endParaRPr lang="sk-SK" sz="7200" dirty="0"/>
          </a:p>
        </p:txBody>
      </p:sp>
      <p:pic>
        <p:nvPicPr>
          <p:cNvPr id="9" name="Picture 4" descr="Cute little boy cartoon Royalty Free Vector Image">
            <a:extLst>
              <a:ext uri="{FF2B5EF4-FFF2-40B4-BE49-F238E27FC236}">
                <a16:creationId xmlns:a16="http://schemas.microsoft.com/office/drawing/2014/main" id="{D9588970-4FC4-438C-8033-79010F787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8181"/>
          <a:stretch/>
        </p:blipFill>
        <p:spPr bwMode="auto">
          <a:xfrm flipH="1">
            <a:off x="5305949" y="2681644"/>
            <a:ext cx="3099955" cy="40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F3B85D6E-70C8-4072-B7C9-971CA5EEBEB6}"/>
              </a:ext>
            </a:extLst>
          </p:cNvPr>
          <p:cNvSpPr/>
          <p:nvPr/>
        </p:nvSpPr>
        <p:spPr>
          <a:xfrm>
            <a:off x="8718421" y="4222044"/>
            <a:ext cx="2694646" cy="128693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84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2767C-7D18-464B-9348-7DA5A1F0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8" y="156781"/>
            <a:ext cx="6357394" cy="1325563"/>
          </a:xfrm>
        </p:spPr>
        <p:txBody>
          <a:bodyPr/>
          <a:lstStyle/>
          <a:p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Spolupráca našej MŠ: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0B9FA11-4C81-4559-9E1F-FA6CA4654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60755" y="1667539"/>
            <a:ext cx="10515600" cy="4351338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TARGET – </a:t>
            </a:r>
            <a:r>
              <a:rPr lang="sk-SK" dirty="0" err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legovňa</a:t>
            </a:r>
            <a:endParaRPr lang="sk-SK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TARGET – anglický jazyk</a:t>
            </a:r>
          </a:p>
          <a:p>
            <a:pPr algn="ctr"/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Základná škola Dr.</a:t>
            </a:r>
          </a:p>
          <a:p>
            <a:pPr marL="0" indent="0" algn="ctr">
              <a:buNone/>
            </a:pPr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 Daniela Fischera 2</a:t>
            </a:r>
          </a:p>
          <a:p>
            <a:pPr algn="ctr"/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Mestská knižnica</a:t>
            </a:r>
          </a:p>
          <a:p>
            <a:pPr algn="ctr"/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Základná umelecká škola</a:t>
            </a:r>
          </a:p>
          <a:p>
            <a:pPr marL="0" indent="0" algn="ctr">
              <a:buNone/>
            </a:pPr>
            <a:r>
              <a:rPr lang="sk-SK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 Antona Cígera – výtvarný odbor</a:t>
            </a:r>
          </a:p>
          <a:p>
            <a:pPr marL="0" indent="0" algn="ctr">
              <a:buNone/>
            </a:pPr>
            <a:endParaRPr lang="sk-SK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3074" name="Picture 2" descr="Na obrázku môže byť interiér">
            <a:extLst>
              <a:ext uri="{FF2B5EF4-FFF2-40B4-BE49-F238E27FC236}">
                <a16:creationId xmlns:a16="http://schemas.microsoft.com/office/drawing/2014/main" id="{9A434738-66D9-4619-B04D-3BB0C3D7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8" y="5190461"/>
            <a:ext cx="2006474" cy="1504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stská Knižnica Kežmarok – program a vstupenky online">
            <a:extLst>
              <a:ext uri="{FF2B5EF4-FFF2-40B4-BE49-F238E27FC236}">
                <a16:creationId xmlns:a16="http://schemas.microsoft.com/office/drawing/2014/main" id="{02CD2D17-879D-4132-8204-2D89E449D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45" y="5398100"/>
            <a:ext cx="2744986" cy="1089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86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4AEC595D-EEF7-4983-9C06-CAD580B362EA}"/>
              </a:ext>
            </a:extLst>
          </p:cNvPr>
          <p:cNvSpPr txBox="1"/>
          <p:nvPr/>
        </p:nvSpPr>
        <p:spPr>
          <a:xfrm>
            <a:off x="-1088021" y="1166842"/>
            <a:ext cx="8535481" cy="452431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Aký je náš</a:t>
            </a:r>
          </a:p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denný </a:t>
            </a:r>
          </a:p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režim?</a:t>
            </a:r>
            <a:b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endParaRPr lang="sk-SK" sz="7200" dirty="0"/>
          </a:p>
        </p:txBody>
      </p:sp>
      <p:pic>
        <p:nvPicPr>
          <p:cNvPr id="9" name="Picture 4" descr="Cute little boy cartoon Royalty Free Vector Image">
            <a:extLst>
              <a:ext uri="{FF2B5EF4-FFF2-40B4-BE49-F238E27FC236}">
                <a16:creationId xmlns:a16="http://schemas.microsoft.com/office/drawing/2014/main" id="{D9588970-4FC4-438C-8033-79010F787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8181"/>
          <a:stretch/>
        </p:blipFill>
        <p:spPr bwMode="auto">
          <a:xfrm flipH="1">
            <a:off x="5305949" y="2681644"/>
            <a:ext cx="3099955" cy="40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F3B85D6E-70C8-4072-B7C9-971CA5EEBEB6}"/>
              </a:ext>
            </a:extLst>
          </p:cNvPr>
          <p:cNvSpPr/>
          <p:nvPr/>
        </p:nvSpPr>
        <p:spPr>
          <a:xfrm>
            <a:off x="8718421" y="4222044"/>
            <a:ext cx="2694646" cy="128693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7348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A9347EB-74A2-414E-AAD3-18FCF53CF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1" y="-196770"/>
            <a:ext cx="5573210" cy="743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5C1608E-B1D8-4CE0-A17F-9212B1351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896336" cy="786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918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4AEC595D-EEF7-4983-9C06-CAD580B362EA}"/>
              </a:ext>
            </a:extLst>
          </p:cNvPr>
          <p:cNvSpPr txBox="1"/>
          <p:nvPr/>
        </p:nvSpPr>
        <p:spPr>
          <a:xfrm>
            <a:off x="-756717" y="1140338"/>
            <a:ext cx="8535481" cy="341632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Naše úspešné projekty</a:t>
            </a:r>
            <a:b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endParaRPr lang="sk-SK" sz="7200" dirty="0"/>
          </a:p>
        </p:txBody>
      </p:sp>
      <p:pic>
        <p:nvPicPr>
          <p:cNvPr id="9" name="Picture 4" descr="Cute little boy cartoon Royalty Free Vector Image">
            <a:extLst>
              <a:ext uri="{FF2B5EF4-FFF2-40B4-BE49-F238E27FC236}">
                <a16:creationId xmlns:a16="http://schemas.microsoft.com/office/drawing/2014/main" id="{D9588970-4FC4-438C-8033-79010F787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8181"/>
          <a:stretch/>
        </p:blipFill>
        <p:spPr bwMode="auto">
          <a:xfrm flipH="1">
            <a:off x="5305949" y="2681644"/>
            <a:ext cx="3099955" cy="40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F3B85D6E-70C8-4072-B7C9-971CA5EEBEB6}"/>
              </a:ext>
            </a:extLst>
          </p:cNvPr>
          <p:cNvSpPr/>
          <p:nvPr/>
        </p:nvSpPr>
        <p:spPr>
          <a:xfrm>
            <a:off x="8718421" y="4222044"/>
            <a:ext cx="2694646" cy="128693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680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4B9B29-BE57-44DE-9FE2-211DBC54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245" y="1052399"/>
            <a:ext cx="5423493" cy="47457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k-SK" sz="4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Zelená škola</a:t>
            </a:r>
          </a:p>
          <a:p>
            <a:pPr algn="ctr"/>
            <a:r>
              <a:rPr lang="sk-SK" sz="4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Klíma nás spája</a:t>
            </a:r>
          </a:p>
          <a:p>
            <a:pPr algn="ctr"/>
            <a:r>
              <a:rPr lang="sk-SK" sz="4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Projekt Predškoláci</a:t>
            </a:r>
          </a:p>
          <a:p>
            <a:pPr algn="ctr"/>
            <a:r>
              <a:rPr lang="sk-SK" sz="4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Tesco</a:t>
            </a:r>
          </a:p>
          <a:p>
            <a:pPr algn="ctr"/>
            <a:r>
              <a:rPr lang="sk-SK" sz="4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Múdre hranie – rozvojový projekt</a:t>
            </a:r>
          </a:p>
          <a:p>
            <a:pPr algn="ctr"/>
            <a:r>
              <a:rPr lang="sk-SK" sz="4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Rekonštrukcia a modernizácia športoviska</a:t>
            </a:r>
          </a:p>
        </p:txBody>
      </p:sp>
      <p:pic>
        <p:nvPicPr>
          <p:cNvPr id="2050" name="Picture 2" descr="Premium Vector | Vector illustration of three kids with medals standing on  winners pedestal. | Three kids, Kids vector, Kid character">
            <a:extLst>
              <a:ext uri="{FF2B5EF4-FFF2-40B4-BE49-F238E27FC236}">
                <a16:creationId xmlns:a16="http://schemas.microsoft.com/office/drawing/2014/main" id="{EF563926-F11C-49A4-B96A-448242B78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8" r="-509" b="12743"/>
          <a:stretch/>
        </p:blipFill>
        <p:spPr bwMode="auto">
          <a:xfrm>
            <a:off x="6970642" y="806242"/>
            <a:ext cx="5091919" cy="485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JEKT Zelená škola — BESST ZŠ">
            <a:extLst>
              <a:ext uri="{FF2B5EF4-FFF2-40B4-BE49-F238E27FC236}">
                <a16:creationId xmlns:a16="http://schemas.microsoft.com/office/drawing/2014/main" id="{167D3BF7-2198-4394-A0A6-B9B2F87BA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28356" r="36643" b="23450"/>
          <a:stretch/>
        </p:blipFill>
        <p:spPr bwMode="auto">
          <a:xfrm>
            <a:off x="269013" y="533275"/>
            <a:ext cx="1714328" cy="2109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E6A2822-734A-44CC-851C-6DC951756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800"/>
            <a:ext cx="2174298" cy="289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163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4AEC595D-EEF7-4983-9C06-CAD580B362EA}"/>
              </a:ext>
            </a:extLst>
          </p:cNvPr>
          <p:cNvSpPr txBox="1"/>
          <p:nvPr/>
        </p:nvSpPr>
        <p:spPr>
          <a:xfrm>
            <a:off x="-794161" y="339973"/>
            <a:ext cx="8535481" cy="452431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Ako sa do tejto škôlky môžem zapísať?</a:t>
            </a:r>
            <a:br>
              <a:rPr lang="sk-SK" sz="72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endParaRPr lang="sk-SK" sz="7200" dirty="0"/>
          </a:p>
        </p:txBody>
      </p:sp>
      <p:pic>
        <p:nvPicPr>
          <p:cNvPr id="9" name="Picture 4" descr="Cute little boy cartoon Royalty Free Vector Image">
            <a:extLst>
              <a:ext uri="{FF2B5EF4-FFF2-40B4-BE49-F238E27FC236}">
                <a16:creationId xmlns:a16="http://schemas.microsoft.com/office/drawing/2014/main" id="{D9588970-4FC4-438C-8033-79010F787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8181"/>
          <a:stretch/>
        </p:blipFill>
        <p:spPr bwMode="auto">
          <a:xfrm flipH="1">
            <a:off x="5380383" y="2441804"/>
            <a:ext cx="3099955" cy="40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F3B85D6E-70C8-4072-B7C9-971CA5EEBEB6}"/>
              </a:ext>
            </a:extLst>
          </p:cNvPr>
          <p:cNvSpPr/>
          <p:nvPr/>
        </p:nvSpPr>
        <p:spPr>
          <a:xfrm>
            <a:off x="8718421" y="4222044"/>
            <a:ext cx="2694646" cy="128693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800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84218-693C-495C-892E-BCB984EE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92978" y="21791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sk-SK" sz="8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Ako naša </a:t>
            </a:r>
            <a:br>
              <a:rPr lang="sk-SK" sz="8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sk-SK" sz="8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škôlka </a:t>
            </a:r>
            <a:br>
              <a:rPr lang="sk-SK" sz="8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sk-SK" sz="8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vyzerá?</a:t>
            </a:r>
            <a:br>
              <a:rPr lang="sk-SK" sz="6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endParaRPr lang="sk-SK" sz="66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Cute little boy cartoon Royalty Free Vector Image">
            <a:extLst>
              <a:ext uri="{FF2B5EF4-FFF2-40B4-BE49-F238E27FC236}">
                <a16:creationId xmlns:a16="http://schemas.microsoft.com/office/drawing/2014/main" id="{908A1620-1483-47CC-BFBB-5E058E93F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8181"/>
          <a:stretch/>
        </p:blipFill>
        <p:spPr bwMode="auto">
          <a:xfrm flipH="1">
            <a:off x="4546024" y="2179105"/>
            <a:ext cx="3099955" cy="40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29E2E2C-4C44-4222-891E-5953E7B5F2F7}"/>
              </a:ext>
            </a:extLst>
          </p:cNvPr>
          <p:cNvSpPr txBox="1"/>
          <p:nvPr/>
        </p:nvSpPr>
        <p:spPr>
          <a:xfrm>
            <a:off x="7645977" y="3429000"/>
            <a:ext cx="36593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...poďme sa na</a:t>
            </a:r>
          </a:p>
          <a:p>
            <a:pPr algn="ctr"/>
            <a:r>
              <a:rPr lang="sk-SK" sz="4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to spolu</a:t>
            </a:r>
          </a:p>
          <a:p>
            <a:pPr algn="ctr"/>
            <a:r>
              <a:rPr lang="sk-SK" sz="4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pozrieť</a:t>
            </a:r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A8EE8F29-7145-421D-8FF1-44DAA73B1DAB}"/>
              </a:ext>
            </a:extLst>
          </p:cNvPr>
          <p:cNvSpPr/>
          <p:nvPr/>
        </p:nvSpPr>
        <p:spPr>
          <a:xfrm>
            <a:off x="10848109" y="5442103"/>
            <a:ext cx="914400" cy="45155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414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4A526397-1521-4386-8263-6ADAB7CFB16A}"/>
              </a:ext>
            </a:extLst>
          </p:cNvPr>
          <p:cNvSpPr/>
          <p:nvPr/>
        </p:nvSpPr>
        <p:spPr>
          <a:xfrm>
            <a:off x="3241964" y="1278081"/>
            <a:ext cx="5538354" cy="10079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1160FAF-5F17-43C2-B936-B75C4D2AF298}"/>
              </a:ext>
            </a:extLst>
          </p:cNvPr>
          <p:cNvSpPr txBox="1"/>
          <p:nvPr/>
        </p:nvSpPr>
        <p:spPr>
          <a:xfrm>
            <a:off x="1282972" y="1360394"/>
            <a:ext cx="4500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PODANIE ŽIADOSTI</a:t>
            </a:r>
          </a:p>
          <a:p>
            <a:pPr marL="342900" indent="-342900" algn="ctr">
              <a:buFont typeface="+mj-lt"/>
              <a:buAutoNum type="arabicPeriod"/>
            </a:pPr>
            <a:endParaRPr lang="sk-SK" sz="2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sk-SK" sz="2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-vyzdvihnete si ju priamo v MŠ alebo na webstránke školy v sekcii </a:t>
            </a:r>
            <a:r>
              <a:rPr lang="sk-SK" sz="2000" i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„Tlačivá MŠ“  </a:t>
            </a:r>
          </a:p>
          <a:p>
            <a:endParaRPr lang="sk-SK" sz="2000" i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endParaRPr lang="sk-SK" sz="2000" i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AB91979-C78D-4230-AC68-B2DA5969B57A}"/>
              </a:ext>
            </a:extLst>
          </p:cNvPr>
          <p:cNvSpPr txBox="1"/>
          <p:nvPr/>
        </p:nvSpPr>
        <p:spPr>
          <a:xfrm>
            <a:off x="1391516" y="3059668"/>
            <a:ext cx="470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i="1" dirty="0">
                <a:solidFill>
                  <a:srgbClr val="FFC000"/>
                </a:solidFill>
                <a:hlinkClick r:id="rId3"/>
              </a:rPr>
              <a:t>https://mscintorinska-3kk.edupage.org/text15/ </a:t>
            </a:r>
            <a:endParaRPr lang="sk-SK" i="1" dirty="0">
              <a:solidFill>
                <a:srgbClr val="FFC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1FE2B84-0B7F-4B78-868A-65CD1E551F6D}"/>
              </a:ext>
            </a:extLst>
          </p:cNvPr>
          <p:cNvSpPr txBox="1"/>
          <p:nvPr/>
        </p:nvSpPr>
        <p:spPr>
          <a:xfrm>
            <a:off x="6335521" y="1375656"/>
            <a:ext cx="468269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TERMÍN ZÁPISU</a:t>
            </a:r>
          </a:p>
          <a:p>
            <a:pPr algn="ctr"/>
            <a:r>
              <a:rPr lang="sk-SK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na šk. rok 2022/2023</a:t>
            </a:r>
          </a:p>
          <a:p>
            <a:pPr algn="ctr"/>
            <a:endParaRPr lang="sk-SK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sk-SK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od 2. mája – do 6. mája</a:t>
            </a:r>
          </a:p>
          <a:p>
            <a:pPr algn="ctr"/>
            <a:r>
              <a:rPr lang="sk-SK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2022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D8DAB2C-44E5-4233-965A-399E38BFF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0" t="69116" r="57208" b="10606"/>
          <a:stretch/>
        </p:blipFill>
        <p:spPr>
          <a:xfrm>
            <a:off x="10241742" y="6255326"/>
            <a:ext cx="1950258" cy="602673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92E81D22-DF58-43E1-9352-3778CEFB7B6F}"/>
              </a:ext>
            </a:extLst>
          </p:cNvPr>
          <p:cNvSpPr txBox="1"/>
          <p:nvPr/>
        </p:nvSpPr>
        <p:spPr>
          <a:xfrm>
            <a:off x="1590871" y="3560847"/>
            <a:ext cx="9010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PREDNOSTNE PRIJÍMAME: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deti 1 rok pred vstupom do ZŠ (povinné predprimárne vzdelávanie)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deti vo veku od 3 do 6 rokov</a:t>
            </a:r>
          </a:p>
        </p:txBody>
      </p:sp>
    </p:spTree>
    <p:extLst>
      <p:ext uri="{BB962C8B-B14F-4D97-AF65-F5344CB8AC3E}">
        <p14:creationId xmlns:p14="http://schemas.microsoft.com/office/powerpoint/2010/main" val="309835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7.-31.5. Týždeň detskej radosti | Cirkevná materská škola Gianny  Berettovej Mollovej">
            <a:extLst>
              <a:ext uri="{FF2B5EF4-FFF2-40B4-BE49-F238E27FC236}">
                <a16:creationId xmlns:a16="http://schemas.microsoft.com/office/drawing/2014/main" id="{14467663-7D20-421A-80D0-226AC2DA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1" y="204720"/>
            <a:ext cx="8911936" cy="6287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9AC24E25-E21A-4FB5-8105-3AB4609B8711}"/>
              </a:ext>
            </a:extLst>
          </p:cNvPr>
          <p:cNvSpPr/>
          <p:nvPr/>
        </p:nvSpPr>
        <p:spPr>
          <a:xfrm>
            <a:off x="3782291" y="2992583"/>
            <a:ext cx="4178877" cy="30982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sk-SK" sz="3600" b="1" dirty="0">
                <a:solidFill>
                  <a:srgbClr val="FFC000"/>
                </a:solidFill>
                <a:highlight>
                  <a:srgbClr val="000000"/>
                </a:highlight>
                <a:latin typeface="Arial Rounded MT Bold" panose="020F0704030504030204" pitchFamily="34" charset="0"/>
              </a:rPr>
              <a:t>ĎAKUJEME ZA POZORNOSŤ</a:t>
            </a:r>
          </a:p>
          <a:p>
            <a:pPr algn="ctr">
              <a:lnSpc>
                <a:spcPct val="150000"/>
              </a:lnSpc>
            </a:pPr>
            <a:r>
              <a:rPr lang="sk-SK" sz="3600" b="1" dirty="0">
                <a:solidFill>
                  <a:srgbClr val="FFC000"/>
                </a:solidFill>
                <a:highlight>
                  <a:srgbClr val="000000"/>
                </a:highlight>
                <a:latin typeface="Arial Rounded MT Bold" panose="020F0704030504030204" pitchFamily="34" charset="0"/>
              </a:rPr>
              <a:t>A TEŠÍME SA NA VAŠE DETIČKY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0F92817-D542-4AC9-AC22-71888C639751}"/>
              </a:ext>
            </a:extLst>
          </p:cNvPr>
          <p:cNvSpPr txBox="1"/>
          <p:nvPr/>
        </p:nvSpPr>
        <p:spPr>
          <a:xfrm>
            <a:off x="554182" y="0"/>
            <a:ext cx="942109" cy="95718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M     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A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T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E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R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S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K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Á</a:t>
            </a:r>
          </a:p>
          <a:p>
            <a:endParaRPr lang="sk-SK" sz="3200" b="1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Arial Rounded MT Bold" panose="020F0704030504030204" pitchFamily="34" charset="0"/>
            </a:endParaRP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Š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K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O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L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A</a:t>
            </a:r>
          </a:p>
          <a:p>
            <a:endParaRPr lang="sk-SK" sz="28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endParaRPr lang="sk-SK" sz="28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endParaRPr lang="sk-SK" sz="28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endParaRPr lang="sk-SK" sz="28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endParaRPr lang="sk-SK" sz="28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endParaRPr lang="sk-SK" sz="28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0B45CF2-6ECD-45E9-B31E-E2B6B2AAAF98}"/>
              </a:ext>
            </a:extLst>
          </p:cNvPr>
          <p:cNvSpPr txBox="1"/>
          <p:nvPr/>
        </p:nvSpPr>
        <p:spPr>
          <a:xfrm>
            <a:off x="11003973" y="301336"/>
            <a:ext cx="54032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C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 I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N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T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O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R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 Í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N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S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K</a:t>
            </a: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A</a:t>
            </a:r>
          </a:p>
          <a:p>
            <a:endParaRPr lang="sk-SK" sz="3200" b="1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Arial Rounded MT Bold" panose="020F0704030504030204" pitchFamily="34" charset="0"/>
            </a:endParaRPr>
          </a:p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3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2826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6715A027-3BCE-4156-81DB-802D4BF6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1" y="4502095"/>
            <a:ext cx="4528427" cy="227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9835303-E252-4578-8493-DE2AD4EC5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204">
            <a:off x="167825" y="1644169"/>
            <a:ext cx="6295669" cy="472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A789C93-AAC9-4318-BD62-05683DFD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692">
            <a:off x="6116360" y="-226584"/>
            <a:ext cx="6263073" cy="469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07DD67A1-78C7-4707-8B7F-0FC29BFF9AF7}"/>
              </a:ext>
            </a:extLst>
          </p:cNvPr>
          <p:cNvSpPr txBox="1"/>
          <p:nvPr/>
        </p:nvSpPr>
        <p:spPr>
          <a:xfrm rot="20787839">
            <a:off x="883853" y="588968"/>
            <a:ext cx="508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BUDOVA MŠ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D500271A-A7BE-4573-8386-E2F5F2746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529">
            <a:off x="5142087" y="34290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cký objekt 5" descr="Prímestská scéna výplň plnou farbou">
            <a:extLst>
              <a:ext uri="{FF2B5EF4-FFF2-40B4-BE49-F238E27FC236}">
                <a16:creationId xmlns:a16="http://schemas.microsoft.com/office/drawing/2014/main" id="{19956E88-C7BC-4B27-86AD-55B50958F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99" y="-147299"/>
            <a:ext cx="1258264" cy="12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5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986A530-E4DA-4642-B428-628A530BF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64" y="29684"/>
            <a:ext cx="3555926" cy="266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6770F48-5CEA-442E-912F-50887B8D9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40" y="3242903"/>
            <a:ext cx="4820130" cy="361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6C6CDB8F-3DAA-4ED8-9C0E-90C07AA83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606386"/>
            <a:ext cx="4183154" cy="5577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BD9C08F-CD7E-46F7-B112-1972F98C3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31" y="-18145"/>
            <a:ext cx="3619235" cy="271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737DEF7-EA0B-4519-97DC-8DDEDF976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06" y="3349943"/>
            <a:ext cx="2267344" cy="170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D2DB5954-4972-484B-A4DC-DAA8DABEA9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69" y="5050451"/>
            <a:ext cx="2347400" cy="17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id="{1E21CB65-1674-41D9-830C-0C87BB89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757" y="2385099"/>
            <a:ext cx="8944906" cy="1325563"/>
          </a:xfrm>
        </p:spPr>
        <p:txBody>
          <a:bodyPr>
            <a:normAutofit/>
          </a:bodyPr>
          <a:lstStyle/>
          <a:p>
            <a:pPr algn="ctr"/>
            <a:r>
              <a:rPr lang="sk-SK" sz="4800" b="1" dirty="0">
                <a:solidFill>
                  <a:srgbClr val="43D925"/>
                </a:solidFill>
                <a:latin typeface="Arial Rounded MT Bold" panose="020F0704030504030204" pitchFamily="34" charset="0"/>
              </a:rPr>
              <a:t>SPOLOČNÉ PRIESTORY</a:t>
            </a:r>
          </a:p>
        </p:txBody>
      </p:sp>
    </p:spTree>
    <p:extLst>
      <p:ext uri="{BB962C8B-B14F-4D97-AF65-F5344CB8AC3E}">
        <p14:creationId xmlns:p14="http://schemas.microsoft.com/office/powerpoint/2010/main" val="330019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-27000" contrast="30000"/>
                    </a14:imgEffect>
                  </a14:imgLayer>
                </a14:imgProps>
              </a:ext>
            </a:extLst>
          </a:blip>
          <a:srcRect/>
          <a:stretch>
            <a:fillRect t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40AEF93-B9E5-48B7-BBD9-469E32E9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56" y="111436"/>
            <a:ext cx="3071322" cy="230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1B0EEF9-38C1-4D02-9F24-F7B0A4F068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 r="6496" b="6124"/>
          <a:stretch/>
        </p:blipFill>
        <p:spPr>
          <a:xfrm>
            <a:off x="-15274" y="0"/>
            <a:ext cx="3107150" cy="362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5C92B0-9755-4DDC-B411-EB59DAD9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252" y="3432750"/>
            <a:ext cx="2798672" cy="891667"/>
          </a:xfrm>
        </p:spPr>
        <p:txBody>
          <a:bodyPr>
            <a:noAutofit/>
          </a:bodyPr>
          <a:lstStyle/>
          <a:p>
            <a:r>
              <a:rPr lang="sk-SK" sz="4000" dirty="0">
                <a:solidFill>
                  <a:srgbClr val="FFC000"/>
                </a:solidFill>
                <a:highlight>
                  <a:srgbClr val="800000"/>
                </a:highlight>
                <a:latin typeface="Arial Rounded MT Bold" panose="020F0704030504030204" pitchFamily="34" charset="0"/>
              </a:rPr>
              <a:t>1.TRIEDA 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DD44B8A0-E2E7-4962-B3D1-30C47ED8E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56" y="2533584"/>
            <a:ext cx="3069545" cy="230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DE93ECBE-A65D-4ECE-A3FF-2DB1F0F59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75" y="131023"/>
            <a:ext cx="3455277" cy="259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9650F779-092E-43C7-9E44-988103E9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26" y="2722481"/>
            <a:ext cx="3430855" cy="257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85669569-784E-42FB-AF83-E610C0B4A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52" y="538232"/>
            <a:ext cx="2369384" cy="177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754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-19000" contrast="20000"/>
                    </a14:imgEffect>
                  </a14:imgLayer>
                </a14:imgProps>
              </a:ext>
            </a:extLst>
          </a:blip>
          <a:srcRect/>
          <a:stretch>
            <a:fillRect t="-1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4A8D6EC-632D-47A5-A2E1-8A9B45FD6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32" y="2966379"/>
            <a:ext cx="2841830" cy="213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E38BA4E-65CC-4ABB-82D8-4096E2DE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88" y="2591805"/>
            <a:ext cx="3167153" cy="237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52CB261-B8A4-4CDE-8A2A-BCABA58D7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91" y="188624"/>
            <a:ext cx="3641695" cy="237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C16405AB-D1E9-43DA-9CD3-3095C3860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3" y="241438"/>
            <a:ext cx="3544299" cy="472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73653EDC-44D1-413C-A304-B3DE7DF24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74" y="2945748"/>
            <a:ext cx="2469056" cy="185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00EF9E5E-9FAF-42C7-BEF6-2A52905AC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07" y="96173"/>
            <a:ext cx="3641695" cy="213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443FD8BD-C2B9-4D6D-84C3-D2DE7CDFD5CF}"/>
              </a:ext>
            </a:extLst>
          </p:cNvPr>
          <p:cNvSpPr txBox="1"/>
          <p:nvPr/>
        </p:nvSpPr>
        <p:spPr>
          <a:xfrm>
            <a:off x="4930433" y="2210047"/>
            <a:ext cx="6123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rgbClr val="FFC000"/>
                </a:solidFill>
                <a:highlight>
                  <a:srgbClr val="800000"/>
                </a:highlight>
                <a:latin typeface="Arial Rounded MT Bold" panose="020F0704030504030204" pitchFamily="34" charset="0"/>
              </a:rPr>
              <a:t>2.TRIEDA 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132646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AB7247B7-2894-46A5-9C23-39A478242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94" y="381088"/>
            <a:ext cx="2986268" cy="223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9DB66DD-D79A-4088-B53C-C2555CB0C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86" y="2819280"/>
            <a:ext cx="2856267" cy="214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2393DDC0-CBF0-4DE5-B876-19BF30265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90" y="84047"/>
            <a:ext cx="2986268" cy="223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651F033-5EA2-4ECF-91D6-CC8BB8B49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22" y="2323748"/>
            <a:ext cx="3103636" cy="232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3D25C6D7-8D9A-468E-ADA4-449915D9C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2" y="81628"/>
            <a:ext cx="2829352" cy="377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91C46A0F-0965-45EB-A377-4A7A06EFA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49" y="2608874"/>
            <a:ext cx="2856267" cy="214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E4102014-7C04-462F-982B-BF77CE1465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54" y="182597"/>
            <a:ext cx="3103636" cy="232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543735A3-3C24-4686-B585-7491ADA6747B}"/>
              </a:ext>
            </a:extLst>
          </p:cNvPr>
          <p:cNvSpPr txBox="1"/>
          <p:nvPr/>
        </p:nvSpPr>
        <p:spPr>
          <a:xfrm>
            <a:off x="289582" y="4088353"/>
            <a:ext cx="2555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rgbClr val="FFC000"/>
                </a:solidFill>
                <a:highlight>
                  <a:srgbClr val="800000"/>
                </a:highlight>
                <a:latin typeface="Arial Rounded MT Bold" panose="020F0704030504030204" pitchFamily="34" charset="0"/>
              </a:rPr>
              <a:t>3.TRIEDA 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163926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-14000" contrast="4000"/>
                    </a14:imgEffect>
                  </a14:imgLayer>
                </a14:imgProps>
              </a:ext>
            </a:extLst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8A42E4FF-E715-430D-AE64-B4B36113F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21" y="2255317"/>
            <a:ext cx="4225026" cy="31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A4D994D-3E57-4577-B32B-1DE5CC555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82" y="0"/>
            <a:ext cx="3194612" cy="239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CC58A4B-EE04-405C-BEB9-9987A580E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74" y="0"/>
            <a:ext cx="4225026" cy="316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5120534-567D-4A87-A964-103283580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3" y="3504000"/>
            <a:ext cx="5179244" cy="177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77F317F0-600A-42D5-AAA9-D561B5ACF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696" cy="357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8B60DD02-1949-4862-A145-760C604577BD}"/>
              </a:ext>
            </a:extLst>
          </p:cNvPr>
          <p:cNvSpPr txBox="1"/>
          <p:nvPr/>
        </p:nvSpPr>
        <p:spPr>
          <a:xfrm>
            <a:off x="9439155" y="3588542"/>
            <a:ext cx="6123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rgbClr val="FFC000"/>
                </a:solidFill>
                <a:highlight>
                  <a:srgbClr val="800000"/>
                </a:highlight>
                <a:latin typeface="Arial Rounded MT Bold" panose="020F0704030504030204" pitchFamily="34" charset="0"/>
              </a:rPr>
              <a:t>4.TRIEDA 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73983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-22000" contrast="42000"/>
                    </a14:imgEffect>
                  </a14:imgLayer>
                </a14:imgProps>
              </a:ext>
            </a:extLst>
          </a:blip>
          <a:srcRect/>
          <a:stretch>
            <a:fillRect t="-1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FE461-EB4A-4F34-8632-FE63C56B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719" y="4474138"/>
            <a:ext cx="3004595" cy="1023837"/>
          </a:xfrm>
        </p:spPr>
        <p:txBody>
          <a:bodyPr>
            <a:normAutofit fontScale="90000"/>
          </a:bodyPr>
          <a:lstStyle/>
          <a:p>
            <a:r>
              <a:rPr lang="sk-SK" dirty="0">
                <a:solidFill>
                  <a:srgbClr val="FFC000"/>
                </a:solidFill>
                <a:highlight>
                  <a:srgbClr val="800000"/>
                </a:highlight>
                <a:latin typeface="Arial Rounded MT Bold" panose="020F0704030504030204" pitchFamily="34" charset="0"/>
              </a:rPr>
              <a:t>5</a:t>
            </a:r>
            <a:r>
              <a:rPr lang="sk-SK" sz="4400" dirty="0">
                <a:solidFill>
                  <a:srgbClr val="FFC000"/>
                </a:solidFill>
                <a:highlight>
                  <a:srgbClr val="800000"/>
                </a:highlight>
                <a:latin typeface="Arial Rounded MT Bold" panose="020F0704030504030204" pitchFamily="34" charset="0"/>
              </a:rPr>
              <a:t>.TRIEDA </a:t>
            </a:r>
            <a:br>
              <a:rPr lang="sk-SK" sz="4400" dirty="0"/>
            </a:b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D3CEE90-1628-4DDB-A1AF-6BBBB718B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62" y="2485731"/>
            <a:ext cx="3004596" cy="225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3C99012-AB53-477D-8E10-542EFAEFD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" y="2754388"/>
            <a:ext cx="3185483" cy="238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D9AF521D-A536-4A75-BA6D-302C9EA63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71" y="232285"/>
            <a:ext cx="3004595" cy="225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9E2196C-A284-4299-BB1B-49BB75DA2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" y="418850"/>
            <a:ext cx="2995679" cy="224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1CB52F86-4888-450A-8A05-AAC9C7D1E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24" y="111080"/>
            <a:ext cx="5691355" cy="426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584E64E-73A7-46CA-A2ED-C68ABD31C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52" y="1385589"/>
            <a:ext cx="3004596" cy="225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CF3967E-1972-42D1-8041-BDF8E3A16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04" y="1772780"/>
            <a:ext cx="2380877" cy="178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34975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296</Words>
  <Application>Microsoft Office PowerPoint</Application>
  <PresentationFormat>Širokouhlá</PresentationFormat>
  <Paragraphs>98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Motív Office</vt:lpstr>
      <vt:lpstr>Prezentácia programu PowerPoint</vt:lpstr>
      <vt:lpstr>Ako naša  škôlka  vyzerá? </vt:lpstr>
      <vt:lpstr>Prezentácia programu PowerPoint</vt:lpstr>
      <vt:lpstr>SPOLOČNÉ PRIESTORY</vt:lpstr>
      <vt:lpstr>1.TRIEDA </vt:lpstr>
      <vt:lpstr>Prezentácia programu PowerPoint</vt:lpstr>
      <vt:lpstr>Prezentácia programu PowerPoint</vt:lpstr>
      <vt:lpstr>Prezentácia programu PowerPoint</vt:lpstr>
      <vt:lpstr>5.TRIEDA  </vt:lpstr>
      <vt:lpstr>AREÁL  MATERSKEJ ŠKOLY</vt:lpstr>
      <vt:lpstr>Prezentácia programu PowerPoint</vt:lpstr>
      <vt:lpstr>Prezentácia programu PowerPoint</vt:lpstr>
      <vt:lpstr>Prezentácia programu PowerPoint</vt:lpstr>
      <vt:lpstr>Spolupráca našej MŠ: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Ivana Starinská</dc:creator>
  <cp:lastModifiedBy>Ivana Starinská</cp:lastModifiedBy>
  <cp:revision>15</cp:revision>
  <dcterms:created xsi:type="dcterms:W3CDTF">2022-03-22T10:01:23Z</dcterms:created>
  <dcterms:modified xsi:type="dcterms:W3CDTF">2022-03-23T16:56:01Z</dcterms:modified>
</cp:coreProperties>
</file>