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3007" autoAdjust="0"/>
  </p:normalViewPr>
  <p:slideViewPr>
    <p:cSldViewPr>
      <p:cViewPr varScale="1">
        <p:scale>
          <a:sx n="82" d="100"/>
          <a:sy n="82" d="100"/>
        </p:scale>
        <p:origin x="-1478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9019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9554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0521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1880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9660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30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5063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868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4075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145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38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4D0C-CA93-4799-8159-30AF31BAE5A2}" type="datetimeFigureOut">
              <a:rPr lang="en-US" smtClean="0"/>
              <a:pPr/>
              <a:t>4/6/2018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15F6E-4367-418A-BD7F-E03270A890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930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youtu.be/FoBcLO4hkS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066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Intercultural Education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The Answer to Cultural Diversity in the Classroom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22. – 28. 07. 2017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Limassol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5000" y="5029200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Living in HARMONY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84" t="10543" r="34128" b="12489"/>
          <a:stretch/>
        </p:blipFill>
        <p:spPr>
          <a:xfrm rot="5087858">
            <a:off x="-279561" y="1924695"/>
            <a:ext cx="4597650" cy="348359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83" r="7301"/>
          <a:stretch/>
        </p:blipFill>
        <p:spPr>
          <a:xfrm rot="5629556">
            <a:off x="4184155" y="1858278"/>
            <a:ext cx="4844729" cy="381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5842" y="4191000"/>
            <a:ext cx="13716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33762" y="1447800"/>
            <a:ext cx="1514475" cy="106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90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VARIETY is beautiful…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6" t="12891"/>
          <a:stretch/>
        </p:blipFill>
        <p:spPr>
          <a:xfrm>
            <a:off x="838200" y="1752600"/>
            <a:ext cx="7290980" cy="3942521"/>
          </a:xfrm>
        </p:spPr>
      </p:pic>
    </p:spTree>
    <p:extLst>
      <p:ext uri="{BB962C8B-B14F-4D97-AF65-F5344CB8AC3E}">
        <p14:creationId xmlns:p14="http://schemas.microsoft.com/office/powerpoint/2010/main" xmlns="" val="16517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Through green eyes…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xmlns="" val="3400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1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 Thank you for your attention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175148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>MARINA, MARINA …</a:t>
            </a:r>
            <a:b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</a:br>
            <a:endParaRPr lang="en-US" dirty="0">
              <a:solidFill>
                <a:srgbClr val="FF0000"/>
              </a:solidFill>
              <a:latin typeface="Berlin Sans FB" pitchFamily="34" charset="0"/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202896"/>
            <a:ext cx="8046156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0" y="461521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840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THEN &amp; NOW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308102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Sailing through the AGES…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xmlns="" val="132269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inging in </a:t>
            </a:r>
            <a:r>
              <a:rPr lang="en-US" b="1" dirty="0" smtClean="0">
                <a:solidFill>
                  <a:srgbClr val="FF0000"/>
                </a:solidFill>
              </a:rPr>
              <a:t>the SUN…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151582">
            <a:off x="1719432" y="1584064"/>
            <a:ext cx="5277087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10400" y="304800"/>
            <a:ext cx="1295401" cy="129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1" y="3581400"/>
            <a:ext cx="15240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2470" y="3848100"/>
            <a:ext cx="1600200" cy="12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413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                  LOVE is in </a:t>
            </a:r>
            <a:r>
              <a:rPr lang="en-US" b="1" dirty="0">
                <a:solidFill>
                  <a:srgbClr val="FF0000"/>
                </a:solidFill>
              </a:rPr>
              <a:t>the air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https://www.youtube.com/watch?v=NNC0kIzM1Fo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76400"/>
            <a:ext cx="8046156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4200" y="304800"/>
            <a:ext cx="202882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072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BEAUTY of ageing…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285998" y="1295400"/>
            <a:ext cx="4953001" cy="5105401"/>
          </a:xfrm>
        </p:spPr>
      </p:pic>
    </p:spTree>
    <p:extLst>
      <p:ext uri="{BB962C8B-B14F-4D97-AF65-F5344CB8AC3E}">
        <p14:creationId xmlns:p14="http://schemas.microsoft.com/office/powerpoint/2010/main" xmlns="" val="37446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 GRACES in the Sun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4495800"/>
            <a:ext cx="1752600" cy="1905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254" y="1066800"/>
            <a:ext cx="18288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022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</a:t>
            </a:r>
            <a:r>
              <a:rPr lang="en-US" b="1" dirty="0" smtClean="0">
                <a:solidFill>
                  <a:srgbClr val="FF0000"/>
                </a:solidFill>
              </a:rPr>
              <a:t>APHRODITES’ hiking…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54691" y="1600200"/>
            <a:ext cx="6034617" cy="4525963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9800" y="457200"/>
            <a:ext cx="17526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4" r="8281"/>
          <a:stretch/>
        </p:blipFill>
        <p:spPr>
          <a:xfrm>
            <a:off x="533400" y="4953000"/>
            <a:ext cx="18288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86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66</Words>
  <Application>Microsoft Office PowerPoint</Application>
  <PresentationFormat>Prezentácia na obrazovke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Office Theme</vt:lpstr>
      <vt:lpstr>Intercultural Education    The Answer to Cultural Diversity in the Classroom</vt:lpstr>
      <vt:lpstr>MARINA, MARINA … </vt:lpstr>
      <vt:lpstr>THEN &amp; NOW</vt:lpstr>
      <vt:lpstr>Sailing through the AGES…</vt:lpstr>
      <vt:lpstr>Singing in the SUN… </vt:lpstr>
      <vt:lpstr>                  LOVE is in the air https://www.youtube.com/watch?v=NNC0kIzM1Fo</vt:lpstr>
      <vt:lpstr>The BEAUTY of ageing…</vt:lpstr>
      <vt:lpstr> GRACES in the Sun</vt:lpstr>
      <vt:lpstr>   APHRODITES’ hiking…</vt:lpstr>
      <vt:lpstr>Living in HARMONY </vt:lpstr>
      <vt:lpstr>VARIETY is beautiful…</vt:lpstr>
      <vt:lpstr>Through green eyes…</vt:lpstr>
      <vt:lpstr> Thank you for your attention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MARINA</dc:creator>
  <cp:lastModifiedBy>Ľubica</cp:lastModifiedBy>
  <cp:revision>28</cp:revision>
  <dcterms:created xsi:type="dcterms:W3CDTF">2017-07-24T13:41:10Z</dcterms:created>
  <dcterms:modified xsi:type="dcterms:W3CDTF">2018-04-06T12:16:33Z</dcterms:modified>
</cp:coreProperties>
</file>